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5464"/>
    <a:srgbClr val="F3ED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CFBDE-31E0-9D46-9EED-D524AE7C5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5B4F2F-AC98-9242-9DF4-0438CF02F0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9CDC6-B49F-484D-9F0D-66E20A0AF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FEB2B-D6DB-7248-9D9C-3D449C803BD5}" type="datetimeFigureOut">
              <a:rPr lang="en-US" smtClean="0"/>
              <a:t>6/16/19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86808-5BB7-A043-9461-67289BA2D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CAD32-7107-9D41-A258-60A82118C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2C14-011C-9742-BF8D-2FD77306C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00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37605-6E05-B743-8EEC-37B94E321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5F2CF7-5B0E-7B41-BB55-53FA816DE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0D977-2568-3347-91B9-A456FB948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FEB2B-D6DB-7248-9D9C-3D449C803BD5}" type="datetimeFigureOut">
              <a:rPr lang="en-US" smtClean="0"/>
              <a:t>6/16/19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2FD24-20B2-644A-B14B-46005E6F2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2AD77-B6B4-4745-8C32-73101B834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2C14-011C-9742-BF8D-2FD77306C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34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05CCCE-841F-F34A-B769-D5E322761D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4A0218-9E9A-4541-B6AE-A2EAFC46E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FD0E2-E7F5-9240-96CC-83FB23CD0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FEB2B-D6DB-7248-9D9C-3D449C803BD5}" type="datetimeFigureOut">
              <a:rPr lang="en-US" smtClean="0"/>
              <a:t>6/16/19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6BA52-1E2D-B04E-B001-4D0F4AAFD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3061B-D82D-0945-969B-94B2958B3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2C14-011C-9742-BF8D-2FD77306C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35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8E40B-E01B-6145-8499-E356D45BC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E7A99-A101-E149-AE5F-5C7A1266C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BD61D-2D2A-B24C-93FB-207DACB71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FEB2B-D6DB-7248-9D9C-3D449C803BD5}" type="datetimeFigureOut">
              <a:rPr lang="en-US" smtClean="0"/>
              <a:t>6/16/19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DA85C-0388-EE47-A5FB-12909EEF8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B176A-3B45-B746-953F-B02A82BF5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2C14-011C-9742-BF8D-2FD77306C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27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FD076-DA27-BE4D-9691-1383F2DB7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A29E0-F5F4-1C40-8979-2E1035945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41B3D-F5CF-424A-B1B7-B5DAA64BB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FEB2B-D6DB-7248-9D9C-3D449C803BD5}" type="datetimeFigureOut">
              <a:rPr lang="en-US" smtClean="0"/>
              <a:t>6/16/19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F20B7-64F0-034A-B971-753D28B5F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AC1D5-15FC-C34A-9A48-D161D885B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2C14-011C-9742-BF8D-2FD77306C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83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6208A-3500-DA40-B26C-FFFA067D3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75039-43A7-B140-8884-37E4B99F6D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48391D-30A0-5547-A450-2F39CF3A1E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41FC0-29B8-A040-9AE2-430DBAAB7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FEB2B-D6DB-7248-9D9C-3D449C803BD5}" type="datetimeFigureOut">
              <a:rPr lang="en-US" smtClean="0"/>
              <a:t>6/16/19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AA040-931D-744B-87AF-72520CF51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8965EC-E1C9-D64F-88DD-A578FDD81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2C14-011C-9742-BF8D-2FD77306C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70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2AC0E-3829-314B-ABCD-7CAFE6796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BEBEF-4971-F643-B098-3850B32B5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2D60E-6C1B-C944-A33C-EBE7BDB33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988E8-5733-D543-AC36-053027E438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F51340-79F8-7545-A91C-CC4D54B0E7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BEC7A5-1E7C-2B49-A57A-CE6A03C52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FEB2B-D6DB-7248-9D9C-3D449C803BD5}" type="datetimeFigureOut">
              <a:rPr lang="en-US" smtClean="0"/>
              <a:t>6/16/19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3EAD81-BB87-314E-A61C-7A7A4085B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190A6E-571B-1440-84E7-192A8D677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2C14-011C-9742-BF8D-2FD77306C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84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34A68-744B-9646-BE1F-CC5FA1452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FDD7D0-9E6E-814E-ADD9-86C450C45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FEB2B-D6DB-7248-9D9C-3D449C803BD5}" type="datetimeFigureOut">
              <a:rPr lang="en-US" smtClean="0"/>
              <a:t>6/16/19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565E0-F873-6D48-98CC-1159F8C4B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FF315E-16B6-764F-92A9-F85E08ACB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2C14-011C-9742-BF8D-2FD77306C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41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C3FF29-6580-AD4D-8356-95A3335D1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FEB2B-D6DB-7248-9D9C-3D449C803BD5}" type="datetimeFigureOut">
              <a:rPr lang="en-US" smtClean="0"/>
              <a:t>6/16/19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D27C92-5FBE-A548-BC1D-A8A63C57D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DC1478-91C3-7F4E-B20A-C5245693F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2C14-011C-9742-BF8D-2FD77306C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87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D1036-CBD9-FC45-9B50-F8D8CE2C1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4B943-1B58-684C-AA1D-26FE111A5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C3038C-D33D-7949-8629-7C0B4297A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B33AB4-759C-2443-8368-ADBE6DB5F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FEB2B-D6DB-7248-9D9C-3D449C803BD5}" type="datetimeFigureOut">
              <a:rPr lang="en-US" smtClean="0"/>
              <a:t>6/16/19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2FDB0B-0C7F-034C-9C00-A87D726EC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07B957-45F6-F847-9921-AAECBA17F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2C14-011C-9742-BF8D-2FD77306C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09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9DE13-6F10-BE4F-9DDD-899769594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BD15B3-7353-7346-9540-7B2956868F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76FCE-C274-AB44-95D5-B17E5F520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B8561-E15B-EE4A-9547-1ABA6D7BC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FEB2B-D6DB-7248-9D9C-3D449C803BD5}" type="datetimeFigureOut">
              <a:rPr lang="en-US" smtClean="0"/>
              <a:t>6/16/19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708D6-B261-2043-AAA4-0A3741E4A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51244-694B-DF4C-8510-DD3ECE33A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2C14-011C-9742-BF8D-2FD77306C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71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571E2F-E65B-2447-B6E5-EB0A42C89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70708-9C83-0648-A104-DC7DCD0BB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3383B-C9AF-0B40-8438-8AC26AD612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FEB2B-D6DB-7248-9D9C-3D449C803BD5}" type="datetimeFigureOut">
              <a:rPr lang="en-US" smtClean="0"/>
              <a:t>6/16/19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11615-F70B-D548-9393-28221B496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AB05B-B56D-E640-A768-EDAEEFD06E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82C14-011C-9742-BF8D-2FD77306C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340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D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726C428-BD10-6940-AA7F-3763B95A1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08031"/>
            <a:ext cx="9144000" cy="1655762"/>
          </a:xfrm>
        </p:spPr>
        <p:txBody>
          <a:bodyPr/>
          <a:lstStyle/>
          <a:p>
            <a:r>
              <a:rPr lang="en-US" b="1" dirty="0">
                <a:latin typeface="Helvetica" pitchFamily="2" charset="0"/>
              </a:rPr>
              <a:t>HACKATHON FOR PEACE, JUSTICE AND SECURITY</a:t>
            </a:r>
          </a:p>
          <a:p>
            <a:r>
              <a:rPr lang="en-US" b="1" dirty="0">
                <a:latin typeface="Helvetica" pitchFamily="2" charset="0"/>
              </a:rPr>
              <a:t>TEAM: </a:t>
            </a:r>
            <a:r>
              <a:rPr lang="en-US" b="1" dirty="0">
                <a:solidFill>
                  <a:srgbClr val="FF0000"/>
                </a:solidFill>
                <a:latin typeface="Helvetica" pitchFamily="2" charset="0"/>
              </a:rPr>
              <a:t>WHAT_THE_HACK</a:t>
            </a:r>
          </a:p>
          <a:p>
            <a:r>
              <a:rPr lang="en-US" b="1" dirty="0">
                <a:latin typeface="Helvetica" pitchFamily="2" charset="0"/>
              </a:rPr>
              <a:t>JUNE 16</a:t>
            </a:r>
            <a:r>
              <a:rPr lang="en-US" b="1" baseline="30000" dirty="0">
                <a:latin typeface="Helvetica" pitchFamily="2" charset="0"/>
              </a:rPr>
              <a:t>th</a:t>
            </a:r>
            <a:r>
              <a:rPr lang="en-US" b="1" dirty="0">
                <a:latin typeface="Helvetica" pitchFamily="2" charset="0"/>
              </a:rPr>
              <a:t> 2019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88A798-4350-1F4F-831A-741D025ED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580" y="1043076"/>
            <a:ext cx="2698840" cy="269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313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D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21566-3897-8047-B553-68A95F02AE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6C428-BD10-6940-AA7F-3763B95A19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BA690D-2341-1645-8888-29FBF33FC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73" y="5950015"/>
            <a:ext cx="718799" cy="7187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8E44FE-ED49-614D-9543-6EAE33C31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3754" y="865061"/>
            <a:ext cx="7244492" cy="512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375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D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5BA690D-2341-1645-8888-29FBF33FC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73" y="5950015"/>
            <a:ext cx="718799" cy="71879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8B78AE1-B175-9E45-85C0-86E74C67E85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Helvetica" pitchFamily="2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A8AD54E-404A-504F-8A95-DA39E449669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4098" name="Picture 2" descr="Image result for whatsapp logo transparent">
            <a:extLst>
              <a:ext uri="{FF2B5EF4-FFF2-40B4-BE49-F238E27FC236}">
                <a16:creationId xmlns:a16="http://schemas.microsoft.com/office/drawing/2014/main" id="{BE9D110E-670D-764B-BFD4-057C12515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06" y="1180564"/>
            <a:ext cx="2659855" cy="2215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298BBC5-5BAD-5E46-A5DC-D5DDDE236EB0}"/>
              </a:ext>
            </a:extLst>
          </p:cNvPr>
          <p:cNvSpPr txBox="1"/>
          <p:nvPr/>
        </p:nvSpPr>
        <p:spPr>
          <a:xfrm>
            <a:off x="3364900" y="681037"/>
            <a:ext cx="5462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Communication</a:t>
            </a:r>
          </a:p>
        </p:txBody>
      </p:sp>
      <p:pic>
        <p:nvPicPr>
          <p:cNvPr id="4100" name="Picture 4" descr="Image result for viber logo transparent">
            <a:extLst>
              <a:ext uri="{FF2B5EF4-FFF2-40B4-BE49-F238E27FC236}">
                <a16:creationId xmlns:a16="http://schemas.microsoft.com/office/drawing/2014/main" id="{8B5A864A-96C7-D94A-929A-07114769D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931" y="1240244"/>
            <a:ext cx="2902138" cy="241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android message logo transparent">
            <a:extLst>
              <a:ext uri="{FF2B5EF4-FFF2-40B4-BE49-F238E27FC236}">
                <a16:creationId xmlns:a16="http://schemas.microsoft.com/office/drawing/2014/main" id="{48F66F06-3392-104B-9B07-F1CAFFEFC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4463" y="1590845"/>
            <a:ext cx="1395131" cy="139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D099545B-A547-6F45-87C8-DA9B6B317B7E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Helvetica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791C6F-72A6-8F4D-9753-6BE39D0FF3B3}"/>
              </a:ext>
            </a:extLst>
          </p:cNvPr>
          <p:cNvSpPr txBox="1"/>
          <p:nvPr/>
        </p:nvSpPr>
        <p:spPr>
          <a:xfrm>
            <a:off x="3364899" y="4087792"/>
            <a:ext cx="5462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Use cases</a:t>
            </a:r>
          </a:p>
        </p:txBody>
      </p:sp>
      <p:pic>
        <p:nvPicPr>
          <p:cNvPr id="4104" name="Picture 8" descr="Image result for wifi logo transparent">
            <a:extLst>
              <a:ext uri="{FF2B5EF4-FFF2-40B4-BE49-F238E27FC236}">
                <a16:creationId xmlns:a16="http://schemas.microsoft.com/office/drawing/2014/main" id="{0B91BDAC-47B2-EA4E-B0FE-453D5CACA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573" y="4769001"/>
            <a:ext cx="1637375" cy="163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Related image">
            <a:extLst>
              <a:ext uri="{FF2B5EF4-FFF2-40B4-BE49-F238E27FC236}">
                <a16:creationId xmlns:a16="http://schemas.microsoft.com/office/drawing/2014/main" id="{7E932AF5-2530-C34F-BECF-BDCA44AEF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069" y="4914143"/>
            <a:ext cx="1458411" cy="1347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611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D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5BA690D-2341-1645-8888-29FBF33FC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73" y="5950015"/>
            <a:ext cx="718799" cy="71879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8B78AE1-B175-9E45-85C0-86E74C67E856}"/>
              </a:ext>
            </a:extLst>
          </p:cNvPr>
          <p:cNvSpPr txBox="1">
            <a:spLocks/>
          </p:cNvSpPr>
          <p:nvPr/>
        </p:nvSpPr>
        <p:spPr>
          <a:xfrm>
            <a:off x="838200" y="-1885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Helvetica" pitchFamily="2" charset="0"/>
              </a:rPr>
              <a:t>Response flow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A8AD54E-404A-504F-8A95-DA39E449669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9BFAD3-5399-C242-A9DB-0255F098D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910" y="1628904"/>
            <a:ext cx="2779003" cy="494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683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D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5BA690D-2341-1645-8888-29FBF33FC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73" y="5950015"/>
            <a:ext cx="718799" cy="71879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8B78AE1-B175-9E45-85C0-86E74C67E85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838276-3388-FC41-BBF9-858B85AB7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3052" y="1411797"/>
            <a:ext cx="2312337" cy="41126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D2F6A7-8592-3141-B421-FB2ACCE75F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8348" y="1425177"/>
            <a:ext cx="2304814" cy="40993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F017348-21B3-2A4E-9076-84FB909F94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573" y="1404596"/>
            <a:ext cx="2312336" cy="411269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0F0164D-5933-1B4D-ACEC-63A4CFA7C5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7831" y="1425177"/>
            <a:ext cx="2312337" cy="411269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0113C3D-E2CF-9C49-B7EA-F9CD227336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1172" y="3439619"/>
            <a:ext cx="2425656" cy="189432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916CB6C-0AD9-A241-84EE-388149EEEDAA}"/>
              </a:ext>
            </a:extLst>
          </p:cNvPr>
          <p:cNvSpPr txBox="1"/>
          <p:nvPr/>
        </p:nvSpPr>
        <p:spPr>
          <a:xfrm>
            <a:off x="4269886" y="443131"/>
            <a:ext cx="3326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Helvetica" pitchFamily="2" charset="0"/>
              </a:rPr>
              <a:t>Local coordinator</a:t>
            </a:r>
          </a:p>
        </p:txBody>
      </p:sp>
    </p:spTree>
    <p:extLst>
      <p:ext uri="{BB962C8B-B14F-4D97-AF65-F5344CB8AC3E}">
        <p14:creationId xmlns:p14="http://schemas.microsoft.com/office/powerpoint/2010/main" val="2180313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D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5BA690D-2341-1645-8888-29FBF33FC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73" y="5950015"/>
            <a:ext cx="718799" cy="718799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A8AD54E-404A-504F-8A95-DA39E449669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C36803-4758-BF4A-A61D-CC2A98324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6667" y="1389597"/>
            <a:ext cx="2467133" cy="43513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D0DD55-A6B9-EB48-80B4-5754D83FA7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2434" y="1389597"/>
            <a:ext cx="2467132" cy="43513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87C770-F25A-0D47-BB1F-DD854EF4C4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378521"/>
            <a:ext cx="2473412" cy="43624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9F61A08-D0C2-F243-9087-066BE5019C1B}"/>
              </a:ext>
            </a:extLst>
          </p:cNvPr>
          <p:cNvSpPr txBox="1"/>
          <p:nvPr/>
        </p:nvSpPr>
        <p:spPr>
          <a:xfrm>
            <a:off x="4386237" y="388649"/>
            <a:ext cx="3419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Helvetica" pitchFamily="2" charset="0"/>
              </a:rPr>
              <a:t>Volunteer mission</a:t>
            </a:r>
          </a:p>
        </p:txBody>
      </p:sp>
    </p:spTree>
    <p:extLst>
      <p:ext uri="{BB962C8B-B14F-4D97-AF65-F5344CB8AC3E}">
        <p14:creationId xmlns:p14="http://schemas.microsoft.com/office/powerpoint/2010/main" val="3364001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D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726C428-BD10-6940-AA7F-3763B95A1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1421" y="1087394"/>
            <a:ext cx="4889157" cy="926757"/>
          </a:xfrm>
        </p:spPr>
        <p:txBody>
          <a:bodyPr>
            <a:noAutofit/>
          </a:bodyPr>
          <a:lstStyle/>
          <a:p>
            <a:pPr algn="l"/>
            <a:r>
              <a:rPr lang="en-US" sz="6000" b="1" dirty="0"/>
              <a:t>Existing habits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BA690D-2341-1645-8888-29FBF33FC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73" y="5950015"/>
            <a:ext cx="718799" cy="718799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3D9B060D-78D3-7544-861F-7C1948330E3D}"/>
              </a:ext>
            </a:extLst>
          </p:cNvPr>
          <p:cNvSpPr txBox="1">
            <a:spLocks/>
          </p:cNvSpPr>
          <p:nvPr/>
        </p:nvSpPr>
        <p:spPr>
          <a:xfrm>
            <a:off x="2194352" y="2965621"/>
            <a:ext cx="7803294" cy="9267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000" b="1" dirty="0"/>
              <a:t>No internet, no worry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3FEB8C4-A778-4B44-8641-ED895CC44D3F}"/>
              </a:ext>
            </a:extLst>
          </p:cNvPr>
          <p:cNvSpPr txBox="1">
            <a:spLocks/>
          </p:cNvSpPr>
          <p:nvPr/>
        </p:nvSpPr>
        <p:spPr>
          <a:xfrm>
            <a:off x="831247" y="4806777"/>
            <a:ext cx="10529503" cy="9267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000" b="1" dirty="0"/>
              <a:t>One product, multiple solutions</a:t>
            </a:r>
          </a:p>
        </p:txBody>
      </p:sp>
    </p:spTree>
    <p:extLst>
      <p:ext uri="{BB962C8B-B14F-4D97-AF65-F5344CB8AC3E}">
        <p14:creationId xmlns:p14="http://schemas.microsoft.com/office/powerpoint/2010/main" val="1442721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D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726C428-BD10-6940-AA7F-3763B95A1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08031"/>
            <a:ext cx="9144000" cy="1655762"/>
          </a:xfrm>
        </p:spPr>
        <p:txBody>
          <a:bodyPr/>
          <a:lstStyle/>
          <a:p>
            <a:r>
              <a:rPr lang="en-US" b="1" dirty="0">
                <a:latin typeface="Helvetica" pitchFamily="2" charset="0"/>
              </a:rPr>
              <a:t>HACKATHON FOR PEACE, JUSTICE AND SECURITY</a:t>
            </a:r>
          </a:p>
          <a:p>
            <a:r>
              <a:rPr lang="en-US" b="1" dirty="0">
                <a:latin typeface="Helvetica" pitchFamily="2" charset="0"/>
              </a:rPr>
              <a:t>TEAM: </a:t>
            </a:r>
            <a:r>
              <a:rPr lang="en-US" b="1" dirty="0">
                <a:solidFill>
                  <a:srgbClr val="FF0000"/>
                </a:solidFill>
                <a:latin typeface="Helvetica" pitchFamily="2" charset="0"/>
              </a:rPr>
              <a:t>WHAT_THE_HACK</a:t>
            </a:r>
          </a:p>
          <a:p>
            <a:r>
              <a:rPr lang="en-US" b="1" dirty="0">
                <a:latin typeface="Helvetica" pitchFamily="2" charset="0"/>
              </a:rPr>
              <a:t>JUNE 16</a:t>
            </a:r>
            <a:r>
              <a:rPr lang="en-US" b="1" baseline="30000" dirty="0">
                <a:latin typeface="Helvetica" pitchFamily="2" charset="0"/>
              </a:rPr>
              <a:t>th</a:t>
            </a:r>
            <a:r>
              <a:rPr lang="en-US" b="1" dirty="0">
                <a:latin typeface="Helvetica" pitchFamily="2" charset="0"/>
              </a:rPr>
              <a:t> 2019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88A798-4350-1F4F-831A-741D025ED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580" y="1043076"/>
            <a:ext cx="2698840" cy="269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062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55</Words>
  <Application>Microsoft Macintosh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Arda Turhan</dc:creator>
  <cp:lastModifiedBy>Arda Turhan</cp:lastModifiedBy>
  <cp:revision>6</cp:revision>
  <dcterms:created xsi:type="dcterms:W3CDTF">2019-06-16T06:59:31Z</dcterms:created>
  <dcterms:modified xsi:type="dcterms:W3CDTF">2019-06-16T08:24:43Z</dcterms:modified>
</cp:coreProperties>
</file>