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9e1267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9e1267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9f4564d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9f4564d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9f4564d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9f4564d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99f4564d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99f4564d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9f4564dc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9f4564dc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99f4564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99f4564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99f4564dc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99f4564dc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362850" y="635500"/>
            <a:ext cx="2418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Problem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733500" y="880525"/>
            <a:ext cx="7677000" cy="3458650"/>
            <a:chOff x="875400" y="1382775"/>
            <a:chExt cx="7677000" cy="3458650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1090364" y="1382775"/>
              <a:ext cx="7247073" cy="2377950"/>
              <a:chOff x="5511575" y="1160125"/>
              <a:chExt cx="3747000" cy="2377950"/>
            </a:xfrm>
          </p:grpSpPr>
          <p:sp>
            <p:nvSpPr>
              <p:cNvPr id="67" name="Google Shape;67;p14"/>
              <p:cNvSpPr txBox="1"/>
              <p:nvPr/>
            </p:nvSpPr>
            <p:spPr>
              <a:xfrm>
                <a:off x="5511575" y="1160125"/>
                <a:ext cx="3747000" cy="13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" sz="9600">
                    <a:latin typeface="Roboto"/>
                    <a:ea typeface="Roboto"/>
                    <a:cs typeface="Roboto"/>
                    <a:sym typeface="Roboto"/>
                  </a:rPr>
                  <a:t>FINDING</a:t>
                </a:r>
                <a:endParaRPr b="1" sz="9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" name="Google Shape;68;p14"/>
              <p:cNvSpPr txBox="1"/>
              <p:nvPr/>
            </p:nvSpPr>
            <p:spPr>
              <a:xfrm>
                <a:off x="5511575" y="2157175"/>
                <a:ext cx="3747000" cy="138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nl" sz="9600">
                    <a:latin typeface="Roboto"/>
                    <a:ea typeface="Roboto"/>
                    <a:cs typeface="Roboto"/>
                    <a:sym typeface="Roboto"/>
                  </a:rPr>
                  <a:t>RELEVANT</a:t>
                </a:r>
                <a:endParaRPr b="1" sz="9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9" name="Google Shape;69;p14"/>
            <p:cNvSpPr txBox="1"/>
            <p:nvPr/>
          </p:nvSpPr>
          <p:spPr>
            <a:xfrm>
              <a:off x="875400" y="3460525"/>
              <a:ext cx="76770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8500">
                  <a:latin typeface="Roboto"/>
                  <a:ea typeface="Roboto"/>
                  <a:cs typeface="Roboto"/>
                  <a:sym typeface="Roboto"/>
                </a:rPr>
                <a:t>INFORMATION</a:t>
              </a:r>
              <a:endParaRPr b="1" sz="8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9"/>
          <p:cNvGrpSpPr/>
          <p:nvPr/>
        </p:nvGrpSpPr>
        <p:grpSpPr>
          <a:xfrm>
            <a:off x="782625" y="1160125"/>
            <a:ext cx="4998300" cy="2377950"/>
            <a:chOff x="5511575" y="1160125"/>
            <a:chExt cx="4998300" cy="2377950"/>
          </a:xfrm>
        </p:grpSpPr>
        <p:sp>
          <p:nvSpPr>
            <p:cNvPr id="106" name="Google Shape;106;p19"/>
            <p:cNvSpPr txBox="1"/>
            <p:nvPr/>
          </p:nvSpPr>
          <p:spPr>
            <a:xfrm>
              <a:off x="5511575" y="1160125"/>
              <a:ext cx="49983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MOBILE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5511575" y="2157175"/>
              <a:ext cx="49983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READY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20"/>
          <p:cNvGrpSpPr/>
          <p:nvPr/>
        </p:nvGrpSpPr>
        <p:grpSpPr>
          <a:xfrm>
            <a:off x="948464" y="1382775"/>
            <a:ext cx="7247073" cy="2377950"/>
            <a:chOff x="5511575" y="1160125"/>
            <a:chExt cx="3747000" cy="2377950"/>
          </a:xfrm>
        </p:grpSpPr>
        <p:sp>
          <p:nvSpPr>
            <p:cNvPr id="116" name="Google Shape;116;p20"/>
            <p:cNvSpPr txBox="1"/>
            <p:nvPr/>
          </p:nvSpPr>
          <p:spPr>
            <a:xfrm>
              <a:off x="5511575" y="1160125"/>
              <a:ext cx="37470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READY TO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5511575" y="2157175"/>
              <a:ext cx="3747000" cy="13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nl" sz="9600">
                  <a:latin typeface="Roboto"/>
                  <a:ea typeface="Roboto"/>
                  <a:cs typeface="Roboto"/>
                  <a:sym typeface="Roboto"/>
                </a:rPr>
                <a:t>IMPLEMENT</a:t>
              </a:r>
              <a:endParaRPr b="1" sz="9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