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412" r:id="rId2"/>
    <p:sldId id="421" r:id="rId3"/>
    <p:sldId id="430" r:id="rId4"/>
    <p:sldId id="446" r:id="rId5"/>
    <p:sldId id="433" r:id="rId6"/>
    <p:sldId id="434" r:id="rId7"/>
    <p:sldId id="447" r:id="rId8"/>
    <p:sldId id="448" r:id="rId9"/>
    <p:sldId id="438" r:id="rId10"/>
    <p:sldId id="431" r:id="rId11"/>
    <p:sldId id="439" r:id="rId12"/>
    <p:sldId id="440" r:id="rId13"/>
    <p:sldId id="441" r:id="rId14"/>
    <p:sldId id="443" r:id="rId15"/>
    <p:sldId id="449" r:id="rId16"/>
    <p:sldId id="442" r:id="rId17"/>
    <p:sldId id="444" r:id="rId18"/>
  </p:sldIdLst>
  <p:sldSz cx="9144000" cy="5143500" type="screen16x9"/>
  <p:notesSz cx="6858000" cy="9144000"/>
  <p:embeddedFontLst>
    <p:embeddedFont>
      <p:font typeface="Raleway Light" panose="020B0604020202020204" charset="0"/>
      <p:regular r:id="rId20"/>
      <p:bold r:id="rId21"/>
      <p:italic r:id="rId22"/>
      <p:boldItalic r:id="rId23"/>
    </p:embeddedFont>
    <p:embeddedFont>
      <p:font typeface="Raleway ExtraBold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  <a:srgbClr val="FFC430"/>
    <a:srgbClr val="FFFFFF"/>
    <a:srgbClr val="FFCB4A"/>
    <a:srgbClr val="C5A146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B4B8D1-FBF3-4008-9580-834D5DAB18D9}">
  <a:tblStyle styleId="{73B4B8D1-FBF3-4008-9580-834D5DAB1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159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81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68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&lt;div&gt;Icons made by &lt;a </a:t>
            </a:r>
            <a:r>
              <a:rPr lang="en-US" dirty="0" err="1" smtClean="0"/>
              <a:t>href</a:t>
            </a:r>
            <a:r>
              <a:rPr lang="en-US" dirty="0" smtClean="0"/>
              <a:t>="https://www.flaticon.com/authors/monkik" title="</a:t>
            </a:r>
            <a:r>
              <a:rPr lang="en-US" dirty="0" err="1" smtClean="0"/>
              <a:t>monkik</a:t>
            </a:r>
            <a:r>
              <a:rPr lang="en-US" dirty="0" smtClean="0"/>
              <a:t>"&gt;</a:t>
            </a:r>
            <a:r>
              <a:rPr lang="en-US" dirty="0" err="1" smtClean="0"/>
              <a:t>monkik</a:t>
            </a:r>
            <a:r>
              <a:rPr lang="en-US" dirty="0" smtClean="0"/>
              <a:t>&lt;/a&gt; from &lt;a </a:t>
            </a:r>
            <a:r>
              <a:rPr lang="en-US" dirty="0" err="1" smtClean="0"/>
              <a:t>href</a:t>
            </a:r>
            <a:r>
              <a:rPr lang="en-US" dirty="0" smtClean="0"/>
              <a:t>="https://www.flaticon.com/" 			    title="</a:t>
            </a:r>
            <a:r>
              <a:rPr lang="en-US" dirty="0" err="1" smtClean="0"/>
              <a:t>Flaticon</a:t>
            </a:r>
            <a:r>
              <a:rPr lang="en-US" dirty="0" smtClean="0"/>
              <a:t>"&gt;www.flaticon.com&lt;/a&gt; is licensed by &lt;a </a:t>
            </a:r>
            <a:r>
              <a:rPr lang="en-US" dirty="0" err="1" smtClean="0"/>
              <a:t>href</a:t>
            </a:r>
            <a:r>
              <a:rPr lang="en-US" dirty="0" smtClean="0"/>
              <a:t>="http://creativecommons.org/licenses/by/3.0/" 			    title="Creative Commons BY 3.0" target="_blank"&gt;CC 3.0 BY&lt;/a&gt;&lt;/div&gt;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5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39" y="379877"/>
            <a:ext cx="781121" cy="5048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39" y="379877"/>
            <a:ext cx="781121" cy="5048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68781" y="689538"/>
            <a:ext cx="6847687" cy="3079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smtClean="0"/>
              <a:t>LET’S HUMANIZE TECHNOLOGY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3" name="Google Shape;525;p39"/>
          <p:cNvGrpSpPr/>
          <p:nvPr/>
        </p:nvGrpSpPr>
        <p:grpSpPr>
          <a:xfrm>
            <a:off x="2721822" y="2552782"/>
            <a:ext cx="598011" cy="597976"/>
            <a:chOff x="1923675" y="1633650"/>
            <a:chExt cx="436000" cy="435975"/>
          </a:xfrm>
        </p:grpSpPr>
        <p:sp>
          <p:nvSpPr>
            <p:cNvPr id="4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Oval 10"/>
          <p:cNvSpPr/>
          <p:nvPr/>
        </p:nvSpPr>
        <p:spPr>
          <a:xfrm>
            <a:off x="1216709" y="1107382"/>
            <a:ext cx="2377868" cy="2377868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34204" y="1107382"/>
            <a:ext cx="2377868" cy="2377868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57246" y="522264"/>
            <a:ext cx="2896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Raleway ExtraBold" panose="020B0604020202020204" charset="0"/>
              </a:rPr>
              <a:t>External Users</a:t>
            </a:r>
            <a:endParaRPr lang="en-US" sz="2800" b="1" dirty="0">
              <a:solidFill>
                <a:schemeClr val="accent1"/>
              </a:solidFill>
              <a:latin typeface="Raleway ExtraBold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9027" y="522264"/>
            <a:ext cx="3948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Raleway ExtraBold" panose="020B0604020202020204" charset="0"/>
              </a:rPr>
              <a:t>National </a:t>
            </a:r>
            <a:r>
              <a:rPr lang="en-US" sz="2800" b="1" dirty="0" smtClean="0">
                <a:solidFill>
                  <a:schemeClr val="accent1"/>
                </a:solidFill>
                <a:latin typeface="Raleway ExtraBold" panose="020B0604020202020204" charset="0"/>
              </a:rPr>
              <a:t>Rapporteur</a:t>
            </a:r>
            <a:endParaRPr lang="en-US" sz="2800" b="1" dirty="0">
              <a:solidFill>
                <a:schemeClr val="accent1"/>
              </a:solidFill>
              <a:latin typeface="Raleway ExtraBold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9088" y="3614571"/>
            <a:ext cx="29847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Raleway ExtraBold" panose="020B0604020202020204" charset="0"/>
              </a:rPr>
              <a:t>Relevant results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Raleway ExtraBold" panose="020B0604020202020204" charset="0"/>
              </a:rPr>
              <a:t>User-friendly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Raleway ExtraBold" panose="020B0604020202020204" charset="0"/>
              </a:rPr>
              <a:t>Easily interpretable</a:t>
            </a:r>
            <a:endParaRPr lang="en-US" sz="1600" dirty="0">
              <a:solidFill>
                <a:schemeClr val="tx1"/>
              </a:solidFill>
              <a:latin typeface="Raleway ExtraBold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9032" y="3614571"/>
            <a:ext cx="20082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Raleway ExtraBold" panose="020B0604020202020204" charset="0"/>
              </a:rPr>
              <a:t>Efficient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Raleway ExtraBold" panose="020B0604020202020204" charset="0"/>
              </a:rPr>
              <a:t>Scalable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Raleway ExtraBold" panose="020B0604020202020204" charset="0"/>
              </a:rPr>
              <a:t>Usable</a:t>
            </a:r>
            <a:endParaRPr lang="en-US" sz="1600" dirty="0">
              <a:solidFill>
                <a:schemeClr val="tx1"/>
              </a:solidFill>
              <a:latin typeface="Raleway ExtraBold" panose="020B060402020202020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68" y="1659335"/>
            <a:ext cx="1195338" cy="11953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073455" y="1699849"/>
            <a:ext cx="1050666" cy="1090024"/>
            <a:chOff x="2001919" y="1741463"/>
            <a:chExt cx="1050665" cy="109002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919" y="1835387"/>
              <a:ext cx="996099" cy="99609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601626" y="1741463"/>
              <a:ext cx="450958" cy="520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11" y="1561841"/>
            <a:ext cx="591266" cy="59126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94" y="1452782"/>
            <a:ext cx="739116" cy="739114"/>
          </a:xfrm>
          <a:prstGeom prst="rect">
            <a:avLst/>
          </a:prstGeom>
        </p:spPr>
      </p:pic>
      <p:grpSp>
        <p:nvGrpSpPr>
          <p:cNvPr id="27" name="Google Shape;671;p39"/>
          <p:cNvGrpSpPr/>
          <p:nvPr/>
        </p:nvGrpSpPr>
        <p:grpSpPr>
          <a:xfrm>
            <a:off x="1493564" y="2566000"/>
            <a:ext cx="506356" cy="506356"/>
            <a:chOff x="5941025" y="3634400"/>
            <a:chExt cx="467650" cy="467650"/>
          </a:xfrm>
        </p:grpSpPr>
        <p:sp>
          <p:nvSpPr>
            <p:cNvPr id="28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39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34" y="463251"/>
            <a:ext cx="6030395" cy="4247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5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86" y="412511"/>
            <a:ext cx="2584828" cy="4318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104" y="412511"/>
            <a:ext cx="2579790" cy="431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91" y="501213"/>
            <a:ext cx="3954115" cy="418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8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85" y="522515"/>
            <a:ext cx="6674247" cy="403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6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45" y="590138"/>
            <a:ext cx="6269377" cy="3845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0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971" t="8781" r="8111"/>
          <a:stretch/>
        </p:blipFill>
        <p:spPr>
          <a:xfrm>
            <a:off x="1485041" y="453762"/>
            <a:ext cx="6290797" cy="4325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2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8295" y="3348217"/>
            <a:ext cx="7772400" cy="1159800"/>
          </a:xfrm>
        </p:spPr>
        <p:txBody>
          <a:bodyPr/>
          <a:lstStyle/>
          <a:p>
            <a:r>
              <a:rPr lang="en-US" sz="6000" dirty="0" smtClean="0"/>
              <a:t>Scan me!</a:t>
            </a:r>
            <a:endParaRPr lang="en-US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604250" y="4591050"/>
            <a:ext cx="539750" cy="55245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" t="-1295" r="-241" b="23549"/>
          <a:stretch/>
        </p:blipFill>
        <p:spPr>
          <a:xfrm>
            <a:off x="3150125" y="460177"/>
            <a:ext cx="2857500" cy="2888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685800" y="792131"/>
            <a:ext cx="634064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>
                <a:solidFill>
                  <a:srgbClr val="FFB600"/>
                </a:solidFill>
              </a:rPr>
              <a:t>Get your phones ready!</a:t>
            </a:r>
            <a:endParaRPr sz="8000" dirty="0">
              <a:solidFill>
                <a:srgbClr val="FFB600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611;p39"/>
          <p:cNvSpPr/>
          <p:nvPr/>
        </p:nvSpPr>
        <p:spPr>
          <a:xfrm rot="2196805">
            <a:off x="5957489" y="1338818"/>
            <a:ext cx="1467499" cy="2542275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571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6" y="1627953"/>
            <a:ext cx="6696456" cy="30601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8" y="731404"/>
            <a:ext cx="2390796" cy="1793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39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25" name="Group 24"/>
          <p:cNvGrpSpPr/>
          <p:nvPr/>
        </p:nvGrpSpPr>
        <p:grpSpPr>
          <a:xfrm>
            <a:off x="1207684" y="485388"/>
            <a:ext cx="2649296" cy="4221365"/>
            <a:chOff x="912051" y="467513"/>
            <a:chExt cx="2649296" cy="4221365"/>
          </a:xfrm>
        </p:grpSpPr>
        <p:sp>
          <p:nvSpPr>
            <p:cNvPr id="23" name="Rounded Rectangle 22"/>
            <p:cNvSpPr/>
            <p:nvPr/>
          </p:nvSpPr>
          <p:spPr>
            <a:xfrm>
              <a:off x="1071355" y="467513"/>
              <a:ext cx="2489992" cy="422136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12051" y="638487"/>
              <a:ext cx="2649296" cy="3980284"/>
              <a:chOff x="4604027" y="748490"/>
              <a:chExt cx="2649296" cy="398028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604027" y="2697329"/>
                <a:ext cx="2649296" cy="2031445"/>
                <a:chOff x="5353422" y="2148584"/>
                <a:chExt cx="2649296" cy="203144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5353422" y="3256699"/>
                  <a:ext cx="2649296" cy="92333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Raleway ExtraBold" panose="020B0604020202020204" charset="0"/>
                    </a:rPr>
                    <a:t>Knowledge accessible to everyone</a:t>
                  </a:r>
                  <a:endParaRPr lang="en-US" sz="1800" b="1" dirty="0">
                    <a:latin typeface="Raleway ExtraBold" panose="020B0604020202020204" charset="0"/>
                  </a:endParaRPr>
                </a:p>
              </p:txBody>
            </p:sp>
            <p:grpSp>
              <p:nvGrpSpPr>
                <p:cNvPr id="6" name="Google Shape;671;p39"/>
                <p:cNvGrpSpPr/>
                <p:nvPr/>
              </p:nvGrpSpPr>
              <p:grpSpPr>
                <a:xfrm>
                  <a:off x="6138070" y="2148584"/>
                  <a:ext cx="1080000" cy="1080000"/>
                  <a:chOff x="5941025" y="3634400"/>
                  <a:chExt cx="467650" cy="467650"/>
                </a:xfrm>
              </p:grpSpPr>
              <p:sp>
                <p:nvSpPr>
                  <p:cNvPr id="7" name="Google Shape;672;p39"/>
                  <p:cNvSpPr/>
                  <p:nvPr/>
                </p:nvSpPr>
                <p:spPr>
                  <a:xfrm>
                    <a:off x="5941025" y="3634400"/>
                    <a:ext cx="467650" cy="46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06" h="18706" fill="none" extrusionOk="0">
                        <a:moveTo>
                          <a:pt x="9353" y="1"/>
                        </a:moveTo>
                        <a:lnTo>
                          <a:pt x="9353" y="1"/>
                        </a:lnTo>
                        <a:lnTo>
                          <a:pt x="8866" y="25"/>
                        </a:lnTo>
                        <a:lnTo>
                          <a:pt x="8403" y="50"/>
                        </a:lnTo>
                        <a:lnTo>
                          <a:pt x="7940" y="123"/>
                        </a:lnTo>
                        <a:lnTo>
                          <a:pt x="7478" y="196"/>
                        </a:lnTo>
                        <a:lnTo>
                          <a:pt x="7015" y="293"/>
                        </a:lnTo>
                        <a:lnTo>
                          <a:pt x="6577" y="439"/>
                        </a:lnTo>
                        <a:lnTo>
                          <a:pt x="6138" y="585"/>
                        </a:lnTo>
                        <a:lnTo>
                          <a:pt x="5724" y="732"/>
                        </a:lnTo>
                        <a:lnTo>
                          <a:pt x="5310" y="926"/>
                        </a:lnTo>
                        <a:lnTo>
                          <a:pt x="4896" y="1146"/>
                        </a:lnTo>
                        <a:lnTo>
                          <a:pt x="4506" y="1365"/>
                        </a:lnTo>
                        <a:lnTo>
                          <a:pt x="4117" y="1608"/>
                        </a:lnTo>
                        <a:lnTo>
                          <a:pt x="3751" y="1876"/>
                        </a:lnTo>
                        <a:lnTo>
                          <a:pt x="3410" y="2144"/>
                        </a:lnTo>
                        <a:lnTo>
                          <a:pt x="3069" y="2436"/>
                        </a:lnTo>
                        <a:lnTo>
                          <a:pt x="2753" y="2753"/>
                        </a:lnTo>
                        <a:lnTo>
                          <a:pt x="2436" y="3070"/>
                        </a:lnTo>
                        <a:lnTo>
                          <a:pt x="2144" y="3411"/>
                        </a:lnTo>
                        <a:lnTo>
                          <a:pt x="1876" y="3752"/>
                        </a:lnTo>
                        <a:lnTo>
                          <a:pt x="1608" y="4117"/>
                        </a:lnTo>
                        <a:lnTo>
                          <a:pt x="1365" y="4507"/>
                        </a:lnTo>
                        <a:lnTo>
                          <a:pt x="1145" y="4896"/>
                        </a:lnTo>
                        <a:lnTo>
                          <a:pt x="926" y="5310"/>
                        </a:lnTo>
                        <a:lnTo>
                          <a:pt x="731" y="5724"/>
                        </a:lnTo>
                        <a:lnTo>
                          <a:pt x="585" y="6138"/>
                        </a:lnTo>
                        <a:lnTo>
                          <a:pt x="439" y="6577"/>
                        </a:lnTo>
                        <a:lnTo>
                          <a:pt x="293" y="7015"/>
                        </a:lnTo>
                        <a:lnTo>
                          <a:pt x="196" y="7478"/>
                        </a:lnTo>
                        <a:lnTo>
                          <a:pt x="123" y="7941"/>
                        </a:lnTo>
                        <a:lnTo>
                          <a:pt x="49" y="8403"/>
                        </a:lnTo>
                        <a:lnTo>
                          <a:pt x="25" y="8866"/>
                        </a:lnTo>
                        <a:lnTo>
                          <a:pt x="1" y="9353"/>
                        </a:lnTo>
                        <a:lnTo>
                          <a:pt x="1" y="9353"/>
                        </a:lnTo>
                        <a:lnTo>
                          <a:pt x="25" y="9840"/>
                        </a:lnTo>
                        <a:lnTo>
                          <a:pt x="49" y="10303"/>
                        </a:lnTo>
                        <a:lnTo>
                          <a:pt x="123" y="10766"/>
                        </a:lnTo>
                        <a:lnTo>
                          <a:pt x="196" y="11229"/>
                        </a:lnTo>
                        <a:lnTo>
                          <a:pt x="293" y="11691"/>
                        </a:lnTo>
                        <a:lnTo>
                          <a:pt x="439" y="12130"/>
                        </a:lnTo>
                        <a:lnTo>
                          <a:pt x="585" y="12568"/>
                        </a:lnTo>
                        <a:lnTo>
                          <a:pt x="731" y="12982"/>
                        </a:lnTo>
                        <a:lnTo>
                          <a:pt x="926" y="13396"/>
                        </a:lnTo>
                        <a:lnTo>
                          <a:pt x="1145" y="13810"/>
                        </a:lnTo>
                        <a:lnTo>
                          <a:pt x="1365" y="14200"/>
                        </a:lnTo>
                        <a:lnTo>
                          <a:pt x="1608" y="14590"/>
                        </a:lnTo>
                        <a:lnTo>
                          <a:pt x="1876" y="14955"/>
                        </a:lnTo>
                        <a:lnTo>
                          <a:pt x="2144" y="15296"/>
                        </a:lnTo>
                        <a:lnTo>
                          <a:pt x="2436" y="15637"/>
                        </a:lnTo>
                        <a:lnTo>
                          <a:pt x="2753" y="15953"/>
                        </a:lnTo>
                        <a:lnTo>
                          <a:pt x="3069" y="16270"/>
                        </a:lnTo>
                        <a:lnTo>
                          <a:pt x="3410" y="16562"/>
                        </a:lnTo>
                        <a:lnTo>
                          <a:pt x="3751" y="16830"/>
                        </a:lnTo>
                        <a:lnTo>
                          <a:pt x="4117" y="17098"/>
                        </a:lnTo>
                        <a:lnTo>
                          <a:pt x="4506" y="17342"/>
                        </a:lnTo>
                        <a:lnTo>
                          <a:pt x="4896" y="17561"/>
                        </a:lnTo>
                        <a:lnTo>
                          <a:pt x="5310" y="17780"/>
                        </a:lnTo>
                        <a:lnTo>
                          <a:pt x="5724" y="17975"/>
                        </a:lnTo>
                        <a:lnTo>
                          <a:pt x="6138" y="18121"/>
                        </a:lnTo>
                        <a:lnTo>
                          <a:pt x="6577" y="18267"/>
                        </a:lnTo>
                        <a:lnTo>
                          <a:pt x="7015" y="18413"/>
                        </a:lnTo>
                        <a:lnTo>
                          <a:pt x="7478" y="18511"/>
                        </a:lnTo>
                        <a:lnTo>
                          <a:pt x="7940" y="18584"/>
                        </a:lnTo>
                        <a:lnTo>
                          <a:pt x="8403" y="18657"/>
                        </a:lnTo>
                        <a:lnTo>
                          <a:pt x="8866" y="18681"/>
                        </a:lnTo>
                        <a:lnTo>
                          <a:pt x="9353" y="18706"/>
                        </a:lnTo>
                        <a:lnTo>
                          <a:pt x="9353" y="18706"/>
                        </a:lnTo>
                        <a:lnTo>
                          <a:pt x="9840" y="18681"/>
                        </a:lnTo>
                        <a:lnTo>
                          <a:pt x="10303" y="18657"/>
                        </a:lnTo>
                        <a:lnTo>
                          <a:pt x="10766" y="18584"/>
                        </a:lnTo>
                        <a:lnTo>
                          <a:pt x="11228" y="18511"/>
                        </a:lnTo>
                        <a:lnTo>
                          <a:pt x="11691" y="18413"/>
                        </a:lnTo>
                        <a:lnTo>
                          <a:pt x="12130" y="18267"/>
                        </a:lnTo>
                        <a:lnTo>
                          <a:pt x="12568" y="18121"/>
                        </a:lnTo>
                        <a:lnTo>
                          <a:pt x="12982" y="17975"/>
                        </a:lnTo>
                        <a:lnTo>
                          <a:pt x="13396" y="17780"/>
                        </a:lnTo>
                        <a:lnTo>
                          <a:pt x="13810" y="17561"/>
                        </a:lnTo>
                        <a:lnTo>
                          <a:pt x="14200" y="17342"/>
                        </a:lnTo>
                        <a:lnTo>
                          <a:pt x="14589" y="17098"/>
                        </a:lnTo>
                        <a:lnTo>
                          <a:pt x="14955" y="16830"/>
                        </a:lnTo>
                        <a:lnTo>
                          <a:pt x="15296" y="16562"/>
                        </a:lnTo>
                        <a:lnTo>
                          <a:pt x="15637" y="16270"/>
                        </a:lnTo>
                        <a:lnTo>
                          <a:pt x="15953" y="15953"/>
                        </a:lnTo>
                        <a:lnTo>
                          <a:pt x="16270" y="15637"/>
                        </a:lnTo>
                        <a:lnTo>
                          <a:pt x="16562" y="15296"/>
                        </a:lnTo>
                        <a:lnTo>
                          <a:pt x="16830" y="14955"/>
                        </a:lnTo>
                        <a:lnTo>
                          <a:pt x="17098" y="14590"/>
                        </a:lnTo>
                        <a:lnTo>
                          <a:pt x="17341" y="14200"/>
                        </a:lnTo>
                        <a:lnTo>
                          <a:pt x="17561" y="13810"/>
                        </a:lnTo>
                        <a:lnTo>
                          <a:pt x="17780" y="13396"/>
                        </a:lnTo>
                        <a:lnTo>
                          <a:pt x="17975" y="12982"/>
                        </a:lnTo>
                        <a:lnTo>
                          <a:pt x="18121" y="12568"/>
                        </a:lnTo>
                        <a:lnTo>
                          <a:pt x="18267" y="12130"/>
                        </a:lnTo>
                        <a:lnTo>
                          <a:pt x="18413" y="11691"/>
                        </a:lnTo>
                        <a:lnTo>
                          <a:pt x="18511" y="11229"/>
                        </a:lnTo>
                        <a:lnTo>
                          <a:pt x="18584" y="10766"/>
                        </a:lnTo>
                        <a:lnTo>
                          <a:pt x="18657" y="10303"/>
                        </a:lnTo>
                        <a:lnTo>
                          <a:pt x="18681" y="9840"/>
                        </a:lnTo>
                        <a:lnTo>
                          <a:pt x="18705" y="9353"/>
                        </a:lnTo>
                        <a:lnTo>
                          <a:pt x="18705" y="9353"/>
                        </a:lnTo>
                        <a:lnTo>
                          <a:pt x="18681" y="8866"/>
                        </a:lnTo>
                        <a:lnTo>
                          <a:pt x="18657" y="8403"/>
                        </a:lnTo>
                        <a:lnTo>
                          <a:pt x="18584" y="7941"/>
                        </a:lnTo>
                        <a:lnTo>
                          <a:pt x="18511" y="7478"/>
                        </a:lnTo>
                        <a:lnTo>
                          <a:pt x="18413" y="7015"/>
                        </a:lnTo>
                        <a:lnTo>
                          <a:pt x="18267" y="6577"/>
                        </a:lnTo>
                        <a:lnTo>
                          <a:pt x="18121" y="6138"/>
                        </a:lnTo>
                        <a:lnTo>
                          <a:pt x="17975" y="5724"/>
                        </a:lnTo>
                        <a:lnTo>
                          <a:pt x="17780" y="5310"/>
                        </a:lnTo>
                        <a:lnTo>
                          <a:pt x="17561" y="4896"/>
                        </a:lnTo>
                        <a:lnTo>
                          <a:pt x="17341" y="4507"/>
                        </a:lnTo>
                        <a:lnTo>
                          <a:pt x="17098" y="4117"/>
                        </a:lnTo>
                        <a:lnTo>
                          <a:pt x="16830" y="3752"/>
                        </a:lnTo>
                        <a:lnTo>
                          <a:pt x="16562" y="3411"/>
                        </a:lnTo>
                        <a:lnTo>
                          <a:pt x="16270" y="3070"/>
                        </a:lnTo>
                        <a:lnTo>
                          <a:pt x="15953" y="2753"/>
                        </a:lnTo>
                        <a:lnTo>
                          <a:pt x="15637" y="2436"/>
                        </a:lnTo>
                        <a:lnTo>
                          <a:pt x="15296" y="2144"/>
                        </a:lnTo>
                        <a:lnTo>
                          <a:pt x="14955" y="1876"/>
                        </a:lnTo>
                        <a:lnTo>
                          <a:pt x="14589" y="1608"/>
                        </a:lnTo>
                        <a:lnTo>
                          <a:pt x="14200" y="1365"/>
                        </a:lnTo>
                        <a:lnTo>
                          <a:pt x="13810" y="1146"/>
                        </a:lnTo>
                        <a:lnTo>
                          <a:pt x="13396" y="926"/>
                        </a:lnTo>
                        <a:lnTo>
                          <a:pt x="12982" y="732"/>
                        </a:lnTo>
                        <a:lnTo>
                          <a:pt x="12568" y="585"/>
                        </a:lnTo>
                        <a:lnTo>
                          <a:pt x="12130" y="439"/>
                        </a:lnTo>
                        <a:lnTo>
                          <a:pt x="11691" y="293"/>
                        </a:lnTo>
                        <a:lnTo>
                          <a:pt x="11228" y="196"/>
                        </a:lnTo>
                        <a:lnTo>
                          <a:pt x="10766" y="123"/>
                        </a:lnTo>
                        <a:lnTo>
                          <a:pt x="10303" y="50"/>
                        </a:lnTo>
                        <a:lnTo>
                          <a:pt x="9840" y="25"/>
                        </a:lnTo>
                        <a:lnTo>
                          <a:pt x="9353" y="1"/>
                        </a:lnTo>
                        <a:lnTo>
                          <a:pt x="9353" y="1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" name="Google Shape;673;p39"/>
                  <p:cNvSpPr/>
                  <p:nvPr/>
                </p:nvSpPr>
                <p:spPr>
                  <a:xfrm>
                    <a:off x="6211975" y="3753150"/>
                    <a:ext cx="19525" cy="1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1" h="756" fill="none" extrusionOk="0">
                        <a:moveTo>
                          <a:pt x="585" y="0"/>
                        </a:moveTo>
                        <a:lnTo>
                          <a:pt x="585" y="0"/>
                        </a:lnTo>
                        <a:lnTo>
                          <a:pt x="658" y="24"/>
                        </a:lnTo>
                        <a:lnTo>
                          <a:pt x="707" y="49"/>
                        </a:lnTo>
                        <a:lnTo>
                          <a:pt x="756" y="122"/>
                        </a:lnTo>
                        <a:lnTo>
                          <a:pt x="780" y="195"/>
                        </a:lnTo>
                        <a:lnTo>
                          <a:pt x="780" y="195"/>
                        </a:lnTo>
                        <a:lnTo>
                          <a:pt x="756" y="268"/>
                        </a:lnTo>
                        <a:lnTo>
                          <a:pt x="707" y="390"/>
                        </a:lnTo>
                        <a:lnTo>
                          <a:pt x="658" y="487"/>
                        </a:lnTo>
                        <a:lnTo>
                          <a:pt x="585" y="560"/>
                        </a:lnTo>
                        <a:lnTo>
                          <a:pt x="585" y="560"/>
                        </a:lnTo>
                        <a:lnTo>
                          <a:pt x="488" y="633"/>
                        </a:lnTo>
                        <a:lnTo>
                          <a:pt x="390" y="706"/>
                        </a:lnTo>
                        <a:lnTo>
                          <a:pt x="293" y="755"/>
                        </a:lnTo>
                        <a:lnTo>
                          <a:pt x="196" y="755"/>
                        </a:lnTo>
                        <a:lnTo>
                          <a:pt x="196" y="755"/>
                        </a:lnTo>
                        <a:lnTo>
                          <a:pt x="122" y="755"/>
                        </a:lnTo>
                        <a:lnTo>
                          <a:pt x="74" y="706"/>
                        </a:lnTo>
                        <a:lnTo>
                          <a:pt x="25" y="633"/>
                        </a:lnTo>
                        <a:lnTo>
                          <a:pt x="1" y="560"/>
                        </a:lnTo>
                        <a:lnTo>
                          <a:pt x="1" y="560"/>
                        </a:lnTo>
                        <a:lnTo>
                          <a:pt x="25" y="487"/>
                        </a:lnTo>
                        <a:lnTo>
                          <a:pt x="74" y="390"/>
                        </a:lnTo>
                        <a:lnTo>
                          <a:pt x="122" y="268"/>
                        </a:lnTo>
                        <a:lnTo>
                          <a:pt x="196" y="195"/>
                        </a:lnTo>
                        <a:lnTo>
                          <a:pt x="196" y="195"/>
                        </a:lnTo>
                        <a:lnTo>
                          <a:pt x="293" y="122"/>
                        </a:lnTo>
                        <a:lnTo>
                          <a:pt x="390" y="49"/>
                        </a:lnTo>
                        <a:lnTo>
                          <a:pt x="488" y="24"/>
                        </a:lnTo>
                        <a:lnTo>
                          <a:pt x="585" y="0"/>
                        </a:lnTo>
                        <a:lnTo>
                          <a:pt x="585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" name="Google Shape;674;p39"/>
                  <p:cNvSpPr/>
                  <p:nvPr/>
                </p:nvSpPr>
                <p:spPr>
                  <a:xfrm>
                    <a:off x="5943475" y="3695900"/>
                    <a:ext cx="177800" cy="35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12" h="14054" fill="none" extrusionOk="0">
                        <a:moveTo>
                          <a:pt x="2582" y="780"/>
                        </a:moveTo>
                        <a:lnTo>
                          <a:pt x="2582" y="780"/>
                        </a:lnTo>
                        <a:lnTo>
                          <a:pt x="2752" y="780"/>
                        </a:lnTo>
                        <a:lnTo>
                          <a:pt x="2752" y="780"/>
                        </a:lnTo>
                        <a:lnTo>
                          <a:pt x="2996" y="780"/>
                        </a:lnTo>
                        <a:lnTo>
                          <a:pt x="3215" y="829"/>
                        </a:lnTo>
                        <a:lnTo>
                          <a:pt x="3386" y="878"/>
                        </a:lnTo>
                        <a:lnTo>
                          <a:pt x="3507" y="951"/>
                        </a:lnTo>
                        <a:lnTo>
                          <a:pt x="3507" y="951"/>
                        </a:lnTo>
                        <a:lnTo>
                          <a:pt x="3605" y="1024"/>
                        </a:lnTo>
                        <a:lnTo>
                          <a:pt x="3702" y="1048"/>
                        </a:lnTo>
                        <a:lnTo>
                          <a:pt x="3800" y="1024"/>
                        </a:lnTo>
                        <a:lnTo>
                          <a:pt x="3897" y="951"/>
                        </a:lnTo>
                        <a:lnTo>
                          <a:pt x="3897" y="951"/>
                        </a:lnTo>
                        <a:lnTo>
                          <a:pt x="3970" y="878"/>
                        </a:lnTo>
                        <a:lnTo>
                          <a:pt x="4092" y="829"/>
                        </a:lnTo>
                        <a:lnTo>
                          <a:pt x="4189" y="780"/>
                        </a:lnTo>
                        <a:lnTo>
                          <a:pt x="4262" y="780"/>
                        </a:lnTo>
                        <a:lnTo>
                          <a:pt x="4262" y="780"/>
                        </a:lnTo>
                        <a:lnTo>
                          <a:pt x="4384" y="731"/>
                        </a:lnTo>
                        <a:lnTo>
                          <a:pt x="4506" y="658"/>
                        </a:lnTo>
                        <a:lnTo>
                          <a:pt x="4676" y="537"/>
                        </a:lnTo>
                        <a:lnTo>
                          <a:pt x="4847" y="390"/>
                        </a:lnTo>
                        <a:lnTo>
                          <a:pt x="4847" y="390"/>
                        </a:lnTo>
                        <a:lnTo>
                          <a:pt x="5042" y="244"/>
                        </a:lnTo>
                        <a:lnTo>
                          <a:pt x="5285" y="123"/>
                        </a:lnTo>
                        <a:lnTo>
                          <a:pt x="5529" y="49"/>
                        </a:lnTo>
                        <a:lnTo>
                          <a:pt x="5797" y="1"/>
                        </a:lnTo>
                        <a:lnTo>
                          <a:pt x="5797" y="1"/>
                        </a:lnTo>
                        <a:lnTo>
                          <a:pt x="5894" y="25"/>
                        </a:lnTo>
                        <a:lnTo>
                          <a:pt x="5992" y="49"/>
                        </a:lnTo>
                        <a:lnTo>
                          <a:pt x="6040" y="74"/>
                        </a:lnTo>
                        <a:lnTo>
                          <a:pt x="6089" y="123"/>
                        </a:lnTo>
                        <a:lnTo>
                          <a:pt x="6089" y="171"/>
                        </a:lnTo>
                        <a:lnTo>
                          <a:pt x="6089" y="244"/>
                        </a:lnTo>
                        <a:lnTo>
                          <a:pt x="6040" y="317"/>
                        </a:lnTo>
                        <a:lnTo>
                          <a:pt x="5992" y="390"/>
                        </a:lnTo>
                        <a:lnTo>
                          <a:pt x="5992" y="390"/>
                        </a:lnTo>
                        <a:lnTo>
                          <a:pt x="5845" y="561"/>
                        </a:lnTo>
                        <a:lnTo>
                          <a:pt x="5772" y="707"/>
                        </a:lnTo>
                        <a:lnTo>
                          <a:pt x="5748" y="853"/>
                        </a:lnTo>
                        <a:lnTo>
                          <a:pt x="5772" y="926"/>
                        </a:lnTo>
                        <a:lnTo>
                          <a:pt x="5797" y="951"/>
                        </a:lnTo>
                        <a:lnTo>
                          <a:pt x="5797" y="951"/>
                        </a:lnTo>
                        <a:lnTo>
                          <a:pt x="5870" y="1048"/>
                        </a:lnTo>
                        <a:lnTo>
                          <a:pt x="5918" y="1145"/>
                        </a:lnTo>
                        <a:lnTo>
                          <a:pt x="5967" y="1243"/>
                        </a:lnTo>
                        <a:lnTo>
                          <a:pt x="5992" y="1340"/>
                        </a:lnTo>
                        <a:lnTo>
                          <a:pt x="5992" y="1340"/>
                        </a:lnTo>
                        <a:lnTo>
                          <a:pt x="5967" y="1438"/>
                        </a:lnTo>
                        <a:lnTo>
                          <a:pt x="5918" y="1535"/>
                        </a:lnTo>
                        <a:lnTo>
                          <a:pt x="5870" y="1633"/>
                        </a:lnTo>
                        <a:lnTo>
                          <a:pt x="5797" y="1730"/>
                        </a:lnTo>
                        <a:lnTo>
                          <a:pt x="5797" y="1730"/>
                        </a:lnTo>
                        <a:lnTo>
                          <a:pt x="5748" y="1754"/>
                        </a:lnTo>
                        <a:lnTo>
                          <a:pt x="5699" y="1754"/>
                        </a:lnTo>
                        <a:lnTo>
                          <a:pt x="5553" y="1754"/>
                        </a:lnTo>
                        <a:lnTo>
                          <a:pt x="5383" y="1657"/>
                        </a:lnTo>
                        <a:lnTo>
                          <a:pt x="5212" y="1535"/>
                        </a:lnTo>
                        <a:lnTo>
                          <a:pt x="5212" y="1535"/>
                        </a:lnTo>
                        <a:lnTo>
                          <a:pt x="5066" y="1389"/>
                        </a:lnTo>
                        <a:lnTo>
                          <a:pt x="4896" y="1316"/>
                        </a:lnTo>
                        <a:lnTo>
                          <a:pt x="4749" y="1292"/>
                        </a:lnTo>
                        <a:lnTo>
                          <a:pt x="4701" y="1316"/>
                        </a:lnTo>
                        <a:lnTo>
                          <a:pt x="4652" y="1340"/>
                        </a:lnTo>
                        <a:lnTo>
                          <a:pt x="4652" y="1340"/>
                        </a:lnTo>
                        <a:lnTo>
                          <a:pt x="4555" y="1413"/>
                        </a:lnTo>
                        <a:lnTo>
                          <a:pt x="4457" y="1486"/>
                        </a:lnTo>
                        <a:lnTo>
                          <a:pt x="4360" y="1511"/>
                        </a:lnTo>
                        <a:lnTo>
                          <a:pt x="4262" y="1535"/>
                        </a:lnTo>
                        <a:lnTo>
                          <a:pt x="4262" y="1535"/>
                        </a:lnTo>
                        <a:lnTo>
                          <a:pt x="4116" y="1559"/>
                        </a:lnTo>
                        <a:lnTo>
                          <a:pt x="4043" y="1584"/>
                        </a:lnTo>
                        <a:lnTo>
                          <a:pt x="3994" y="1633"/>
                        </a:lnTo>
                        <a:lnTo>
                          <a:pt x="3994" y="1633"/>
                        </a:lnTo>
                        <a:lnTo>
                          <a:pt x="3946" y="1657"/>
                        </a:lnTo>
                        <a:lnTo>
                          <a:pt x="3873" y="1681"/>
                        </a:lnTo>
                        <a:lnTo>
                          <a:pt x="3702" y="1730"/>
                        </a:lnTo>
                        <a:lnTo>
                          <a:pt x="3702" y="1730"/>
                        </a:lnTo>
                        <a:lnTo>
                          <a:pt x="3605" y="1730"/>
                        </a:lnTo>
                        <a:lnTo>
                          <a:pt x="3507" y="1779"/>
                        </a:lnTo>
                        <a:lnTo>
                          <a:pt x="3410" y="1827"/>
                        </a:lnTo>
                        <a:lnTo>
                          <a:pt x="3312" y="1900"/>
                        </a:lnTo>
                        <a:lnTo>
                          <a:pt x="3312" y="1900"/>
                        </a:lnTo>
                        <a:lnTo>
                          <a:pt x="3288" y="1949"/>
                        </a:lnTo>
                        <a:lnTo>
                          <a:pt x="3288" y="2022"/>
                        </a:lnTo>
                        <a:lnTo>
                          <a:pt x="3288" y="2144"/>
                        </a:lnTo>
                        <a:lnTo>
                          <a:pt x="3386" y="2314"/>
                        </a:lnTo>
                        <a:lnTo>
                          <a:pt x="3507" y="2485"/>
                        </a:lnTo>
                        <a:lnTo>
                          <a:pt x="3507" y="2485"/>
                        </a:lnTo>
                        <a:lnTo>
                          <a:pt x="3605" y="2558"/>
                        </a:lnTo>
                        <a:lnTo>
                          <a:pt x="3702" y="2582"/>
                        </a:lnTo>
                        <a:lnTo>
                          <a:pt x="3800" y="2607"/>
                        </a:lnTo>
                        <a:lnTo>
                          <a:pt x="3921" y="2607"/>
                        </a:lnTo>
                        <a:lnTo>
                          <a:pt x="4043" y="2582"/>
                        </a:lnTo>
                        <a:lnTo>
                          <a:pt x="4141" y="2534"/>
                        </a:lnTo>
                        <a:lnTo>
                          <a:pt x="4262" y="2461"/>
                        </a:lnTo>
                        <a:lnTo>
                          <a:pt x="4360" y="2388"/>
                        </a:lnTo>
                        <a:lnTo>
                          <a:pt x="4360" y="2388"/>
                        </a:lnTo>
                        <a:lnTo>
                          <a:pt x="4555" y="2193"/>
                        </a:lnTo>
                        <a:lnTo>
                          <a:pt x="4749" y="2047"/>
                        </a:lnTo>
                        <a:lnTo>
                          <a:pt x="4920" y="1949"/>
                        </a:lnTo>
                        <a:lnTo>
                          <a:pt x="5042" y="1900"/>
                        </a:lnTo>
                        <a:lnTo>
                          <a:pt x="5042" y="1900"/>
                        </a:lnTo>
                        <a:lnTo>
                          <a:pt x="5115" y="1925"/>
                        </a:lnTo>
                        <a:lnTo>
                          <a:pt x="5163" y="1974"/>
                        </a:lnTo>
                        <a:lnTo>
                          <a:pt x="5212" y="2022"/>
                        </a:lnTo>
                        <a:lnTo>
                          <a:pt x="5212" y="2095"/>
                        </a:lnTo>
                        <a:lnTo>
                          <a:pt x="5212" y="2095"/>
                        </a:lnTo>
                        <a:lnTo>
                          <a:pt x="5236" y="2168"/>
                        </a:lnTo>
                        <a:lnTo>
                          <a:pt x="5285" y="2241"/>
                        </a:lnTo>
                        <a:lnTo>
                          <a:pt x="5334" y="2266"/>
                        </a:lnTo>
                        <a:lnTo>
                          <a:pt x="5407" y="2290"/>
                        </a:lnTo>
                        <a:lnTo>
                          <a:pt x="5407" y="2290"/>
                        </a:lnTo>
                        <a:lnTo>
                          <a:pt x="5504" y="2314"/>
                        </a:lnTo>
                        <a:lnTo>
                          <a:pt x="5602" y="2339"/>
                        </a:lnTo>
                        <a:lnTo>
                          <a:pt x="5699" y="2412"/>
                        </a:lnTo>
                        <a:lnTo>
                          <a:pt x="5797" y="2485"/>
                        </a:lnTo>
                        <a:lnTo>
                          <a:pt x="5797" y="2485"/>
                        </a:lnTo>
                        <a:lnTo>
                          <a:pt x="5845" y="2558"/>
                        </a:lnTo>
                        <a:lnTo>
                          <a:pt x="5870" y="2680"/>
                        </a:lnTo>
                        <a:lnTo>
                          <a:pt x="5845" y="2777"/>
                        </a:lnTo>
                        <a:lnTo>
                          <a:pt x="5797" y="2850"/>
                        </a:lnTo>
                        <a:lnTo>
                          <a:pt x="5797" y="2850"/>
                        </a:lnTo>
                        <a:lnTo>
                          <a:pt x="5699" y="2923"/>
                        </a:lnTo>
                        <a:lnTo>
                          <a:pt x="5602" y="2996"/>
                        </a:lnTo>
                        <a:lnTo>
                          <a:pt x="5504" y="3045"/>
                        </a:lnTo>
                        <a:lnTo>
                          <a:pt x="5407" y="3045"/>
                        </a:lnTo>
                        <a:lnTo>
                          <a:pt x="5407" y="3045"/>
                        </a:lnTo>
                        <a:lnTo>
                          <a:pt x="5310" y="3069"/>
                        </a:lnTo>
                        <a:lnTo>
                          <a:pt x="5163" y="3167"/>
                        </a:lnTo>
                        <a:lnTo>
                          <a:pt x="4993" y="3289"/>
                        </a:lnTo>
                        <a:lnTo>
                          <a:pt x="4847" y="3435"/>
                        </a:lnTo>
                        <a:lnTo>
                          <a:pt x="4847" y="3435"/>
                        </a:lnTo>
                        <a:lnTo>
                          <a:pt x="4676" y="3581"/>
                        </a:lnTo>
                        <a:lnTo>
                          <a:pt x="4506" y="3703"/>
                        </a:lnTo>
                        <a:lnTo>
                          <a:pt x="4384" y="3776"/>
                        </a:lnTo>
                        <a:lnTo>
                          <a:pt x="4262" y="3800"/>
                        </a:lnTo>
                        <a:lnTo>
                          <a:pt x="4262" y="3800"/>
                        </a:lnTo>
                        <a:lnTo>
                          <a:pt x="4141" y="3849"/>
                        </a:lnTo>
                        <a:lnTo>
                          <a:pt x="3970" y="3971"/>
                        </a:lnTo>
                        <a:lnTo>
                          <a:pt x="3726" y="4165"/>
                        </a:lnTo>
                        <a:lnTo>
                          <a:pt x="3483" y="4409"/>
                        </a:lnTo>
                        <a:lnTo>
                          <a:pt x="3142" y="4750"/>
                        </a:lnTo>
                        <a:lnTo>
                          <a:pt x="3142" y="4750"/>
                        </a:lnTo>
                        <a:lnTo>
                          <a:pt x="3020" y="4847"/>
                        </a:lnTo>
                        <a:lnTo>
                          <a:pt x="2874" y="4969"/>
                        </a:lnTo>
                        <a:lnTo>
                          <a:pt x="2557" y="5164"/>
                        </a:lnTo>
                        <a:lnTo>
                          <a:pt x="2265" y="5286"/>
                        </a:lnTo>
                        <a:lnTo>
                          <a:pt x="2119" y="5310"/>
                        </a:lnTo>
                        <a:lnTo>
                          <a:pt x="1997" y="5335"/>
                        </a:lnTo>
                        <a:lnTo>
                          <a:pt x="1997" y="5335"/>
                        </a:lnTo>
                        <a:lnTo>
                          <a:pt x="1754" y="5335"/>
                        </a:lnTo>
                        <a:lnTo>
                          <a:pt x="1535" y="5383"/>
                        </a:lnTo>
                        <a:lnTo>
                          <a:pt x="1364" y="5456"/>
                        </a:lnTo>
                        <a:lnTo>
                          <a:pt x="1242" y="5529"/>
                        </a:lnTo>
                        <a:lnTo>
                          <a:pt x="1242" y="5529"/>
                        </a:lnTo>
                        <a:lnTo>
                          <a:pt x="1169" y="5602"/>
                        </a:lnTo>
                        <a:lnTo>
                          <a:pt x="1096" y="5700"/>
                        </a:lnTo>
                        <a:lnTo>
                          <a:pt x="1047" y="5797"/>
                        </a:lnTo>
                        <a:lnTo>
                          <a:pt x="1047" y="5895"/>
                        </a:lnTo>
                        <a:lnTo>
                          <a:pt x="1047" y="5895"/>
                        </a:lnTo>
                        <a:lnTo>
                          <a:pt x="1047" y="5992"/>
                        </a:lnTo>
                        <a:lnTo>
                          <a:pt x="1096" y="6090"/>
                        </a:lnTo>
                        <a:lnTo>
                          <a:pt x="1169" y="6187"/>
                        </a:lnTo>
                        <a:lnTo>
                          <a:pt x="1242" y="6284"/>
                        </a:lnTo>
                        <a:lnTo>
                          <a:pt x="1242" y="6284"/>
                        </a:lnTo>
                        <a:lnTo>
                          <a:pt x="1315" y="6357"/>
                        </a:lnTo>
                        <a:lnTo>
                          <a:pt x="1413" y="6406"/>
                        </a:lnTo>
                        <a:lnTo>
                          <a:pt x="1535" y="6455"/>
                        </a:lnTo>
                        <a:lnTo>
                          <a:pt x="1608" y="6455"/>
                        </a:lnTo>
                        <a:lnTo>
                          <a:pt x="1608" y="6455"/>
                        </a:lnTo>
                        <a:lnTo>
                          <a:pt x="1729" y="6504"/>
                        </a:lnTo>
                        <a:lnTo>
                          <a:pt x="1876" y="6601"/>
                        </a:lnTo>
                        <a:lnTo>
                          <a:pt x="2070" y="6747"/>
                        </a:lnTo>
                        <a:lnTo>
                          <a:pt x="2290" y="6942"/>
                        </a:lnTo>
                        <a:lnTo>
                          <a:pt x="2290" y="6942"/>
                        </a:lnTo>
                        <a:lnTo>
                          <a:pt x="2484" y="7137"/>
                        </a:lnTo>
                        <a:lnTo>
                          <a:pt x="2679" y="7283"/>
                        </a:lnTo>
                        <a:lnTo>
                          <a:pt x="2825" y="7380"/>
                        </a:lnTo>
                        <a:lnTo>
                          <a:pt x="2947" y="7405"/>
                        </a:lnTo>
                        <a:lnTo>
                          <a:pt x="2947" y="7405"/>
                        </a:lnTo>
                        <a:lnTo>
                          <a:pt x="3093" y="7380"/>
                        </a:lnTo>
                        <a:lnTo>
                          <a:pt x="3166" y="7356"/>
                        </a:lnTo>
                        <a:lnTo>
                          <a:pt x="3239" y="7332"/>
                        </a:lnTo>
                        <a:lnTo>
                          <a:pt x="3239" y="7332"/>
                        </a:lnTo>
                        <a:lnTo>
                          <a:pt x="3288" y="7283"/>
                        </a:lnTo>
                        <a:lnTo>
                          <a:pt x="3410" y="7259"/>
                        </a:lnTo>
                        <a:lnTo>
                          <a:pt x="3556" y="7234"/>
                        </a:lnTo>
                        <a:lnTo>
                          <a:pt x="3702" y="7234"/>
                        </a:lnTo>
                        <a:lnTo>
                          <a:pt x="3702" y="7234"/>
                        </a:lnTo>
                        <a:lnTo>
                          <a:pt x="3873" y="7234"/>
                        </a:lnTo>
                        <a:lnTo>
                          <a:pt x="4019" y="7283"/>
                        </a:lnTo>
                        <a:lnTo>
                          <a:pt x="4165" y="7332"/>
                        </a:lnTo>
                        <a:lnTo>
                          <a:pt x="4262" y="7429"/>
                        </a:lnTo>
                        <a:lnTo>
                          <a:pt x="4262" y="7429"/>
                        </a:lnTo>
                        <a:lnTo>
                          <a:pt x="4360" y="7502"/>
                        </a:lnTo>
                        <a:lnTo>
                          <a:pt x="4457" y="7551"/>
                        </a:lnTo>
                        <a:lnTo>
                          <a:pt x="4555" y="7600"/>
                        </a:lnTo>
                        <a:lnTo>
                          <a:pt x="4652" y="7600"/>
                        </a:lnTo>
                        <a:lnTo>
                          <a:pt x="4652" y="7600"/>
                        </a:lnTo>
                        <a:lnTo>
                          <a:pt x="4749" y="7648"/>
                        </a:lnTo>
                        <a:lnTo>
                          <a:pt x="4896" y="7721"/>
                        </a:lnTo>
                        <a:lnTo>
                          <a:pt x="5066" y="7843"/>
                        </a:lnTo>
                        <a:lnTo>
                          <a:pt x="5212" y="7989"/>
                        </a:lnTo>
                        <a:lnTo>
                          <a:pt x="5212" y="7989"/>
                        </a:lnTo>
                        <a:lnTo>
                          <a:pt x="5383" y="8135"/>
                        </a:lnTo>
                        <a:lnTo>
                          <a:pt x="5553" y="8257"/>
                        </a:lnTo>
                        <a:lnTo>
                          <a:pt x="5699" y="8330"/>
                        </a:lnTo>
                        <a:lnTo>
                          <a:pt x="5797" y="8355"/>
                        </a:lnTo>
                        <a:lnTo>
                          <a:pt x="5797" y="8355"/>
                        </a:lnTo>
                        <a:lnTo>
                          <a:pt x="5870" y="8379"/>
                        </a:lnTo>
                        <a:lnTo>
                          <a:pt x="5992" y="8428"/>
                        </a:lnTo>
                        <a:lnTo>
                          <a:pt x="6089" y="8476"/>
                        </a:lnTo>
                        <a:lnTo>
                          <a:pt x="6162" y="8549"/>
                        </a:lnTo>
                        <a:lnTo>
                          <a:pt x="6162" y="8549"/>
                        </a:lnTo>
                        <a:lnTo>
                          <a:pt x="6259" y="8622"/>
                        </a:lnTo>
                        <a:lnTo>
                          <a:pt x="6357" y="8695"/>
                        </a:lnTo>
                        <a:lnTo>
                          <a:pt x="6454" y="8720"/>
                        </a:lnTo>
                        <a:lnTo>
                          <a:pt x="6552" y="8744"/>
                        </a:lnTo>
                        <a:lnTo>
                          <a:pt x="6552" y="8744"/>
                        </a:lnTo>
                        <a:lnTo>
                          <a:pt x="6649" y="8769"/>
                        </a:lnTo>
                        <a:lnTo>
                          <a:pt x="6747" y="8793"/>
                        </a:lnTo>
                        <a:lnTo>
                          <a:pt x="6844" y="8866"/>
                        </a:lnTo>
                        <a:lnTo>
                          <a:pt x="6941" y="8939"/>
                        </a:lnTo>
                        <a:lnTo>
                          <a:pt x="6941" y="8939"/>
                        </a:lnTo>
                        <a:lnTo>
                          <a:pt x="7014" y="9036"/>
                        </a:lnTo>
                        <a:lnTo>
                          <a:pt x="7063" y="9134"/>
                        </a:lnTo>
                        <a:lnTo>
                          <a:pt x="7112" y="9231"/>
                        </a:lnTo>
                        <a:lnTo>
                          <a:pt x="7112" y="9304"/>
                        </a:lnTo>
                        <a:lnTo>
                          <a:pt x="7112" y="9304"/>
                        </a:lnTo>
                        <a:lnTo>
                          <a:pt x="7112" y="9402"/>
                        </a:lnTo>
                        <a:lnTo>
                          <a:pt x="7063" y="9499"/>
                        </a:lnTo>
                        <a:lnTo>
                          <a:pt x="7014" y="9597"/>
                        </a:lnTo>
                        <a:lnTo>
                          <a:pt x="6941" y="9694"/>
                        </a:lnTo>
                        <a:lnTo>
                          <a:pt x="6941" y="9694"/>
                        </a:lnTo>
                        <a:lnTo>
                          <a:pt x="6868" y="9791"/>
                        </a:lnTo>
                        <a:lnTo>
                          <a:pt x="6795" y="9889"/>
                        </a:lnTo>
                        <a:lnTo>
                          <a:pt x="6747" y="9986"/>
                        </a:lnTo>
                        <a:lnTo>
                          <a:pt x="6747" y="10084"/>
                        </a:lnTo>
                        <a:lnTo>
                          <a:pt x="6747" y="10084"/>
                        </a:lnTo>
                        <a:lnTo>
                          <a:pt x="6722" y="10181"/>
                        </a:lnTo>
                        <a:lnTo>
                          <a:pt x="6625" y="10327"/>
                        </a:lnTo>
                        <a:lnTo>
                          <a:pt x="6503" y="10473"/>
                        </a:lnTo>
                        <a:lnTo>
                          <a:pt x="6357" y="10644"/>
                        </a:lnTo>
                        <a:lnTo>
                          <a:pt x="6357" y="10644"/>
                        </a:lnTo>
                        <a:lnTo>
                          <a:pt x="6211" y="10814"/>
                        </a:lnTo>
                        <a:lnTo>
                          <a:pt x="6089" y="10961"/>
                        </a:lnTo>
                        <a:lnTo>
                          <a:pt x="6016" y="11107"/>
                        </a:lnTo>
                        <a:lnTo>
                          <a:pt x="5992" y="11204"/>
                        </a:lnTo>
                        <a:lnTo>
                          <a:pt x="5992" y="11204"/>
                        </a:lnTo>
                        <a:lnTo>
                          <a:pt x="5943" y="11326"/>
                        </a:lnTo>
                        <a:lnTo>
                          <a:pt x="5870" y="11472"/>
                        </a:lnTo>
                        <a:lnTo>
                          <a:pt x="5748" y="11618"/>
                        </a:lnTo>
                        <a:lnTo>
                          <a:pt x="5602" y="11789"/>
                        </a:lnTo>
                        <a:lnTo>
                          <a:pt x="5602" y="11789"/>
                        </a:lnTo>
                        <a:lnTo>
                          <a:pt x="5456" y="11935"/>
                        </a:lnTo>
                        <a:lnTo>
                          <a:pt x="5334" y="12105"/>
                        </a:lnTo>
                        <a:lnTo>
                          <a:pt x="5261" y="12251"/>
                        </a:lnTo>
                        <a:lnTo>
                          <a:pt x="5212" y="12349"/>
                        </a:lnTo>
                        <a:lnTo>
                          <a:pt x="5212" y="12349"/>
                        </a:lnTo>
                        <a:lnTo>
                          <a:pt x="5188" y="12446"/>
                        </a:lnTo>
                        <a:lnTo>
                          <a:pt x="5139" y="12568"/>
                        </a:lnTo>
                        <a:lnTo>
                          <a:pt x="5042" y="12714"/>
                        </a:lnTo>
                        <a:lnTo>
                          <a:pt x="4944" y="12836"/>
                        </a:lnTo>
                        <a:lnTo>
                          <a:pt x="4944" y="12836"/>
                        </a:lnTo>
                        <a:lnTo>
                          <a:pt x="4822" y="12958"/>
                        </a:lnTo>
                        <a:lnTo>
                          <a:pt x="4725" y="13079"/>
                        </a:lnTo>
                        <a:lnTo>
                          <a:pt x="4676" y="13201"/>
                        </a:lnTo>
                        <a:lnTo>
                          <a:pt x="4652" y="13299"/>
                        </a:lnTo>
                        <a:lnTo>
                          <a:pt x="4652" y="13299"/>
                        </a:lnTo>
                        <a:lnTo>
                          <a:pt x="4676" y="13469"/>
                        </a:lnTo>
                        <a:lnTo>
                          <a:pt x="4701" y="13542"/>
                        </a:lnTo>
                        <a:lnTo>
                          <a:pt x="4749" y="13591"/>
                        </a:lnTo>
                        <a:lnTo>
                          <a:pt x="4749" y="13591"/>
                        </a:lnTo>
                        <a:lnTo>
                          <a:pt x="4774" y="13640"/>
                        </a:lnTo>
                        <a:lnTo>
                          <a:pt x="4822" y="13713"/>
                        </a:lnTo>
                        <a:lnTo>
                          <a:pt x="4847" y="13883"/>
                        </a:lnTo>
                        <a:lnTo>
                          <a:pt x="4847" y="13883"/>
                        </a:lnTo>
                        <a:lnTo>
                          <a:pt x="4822" y="13956"/>
                        </a:lnTo>
                        <a:lnTo>
                          <a:pt x="4774" y="14005"/>
                        </a:lnTo>
                        <a:lnTo>
                          <a:pt x="4725" y="14054"/>
                        </a:lnTo>
                        <a:lnTo>
                          <a:pt x="4652" y="14054"/>
                        </a:lnTo>
                        <a:lnTo>
                          <a:pt x="4652" y="14054"/>
                        </a:lnTo>
                        <a:lnTo>
                          <a:pt x="4555" y="14054"/>
                        </a:lnTo>
                        <a:lnTo>
                          <a:pt x="4457" y="14005"/>
                        </a:lnTo>
                        <a:lnTo>
                          <a:pt x="4360" y="13956"/>
                        </a:lnTo>
                        <a:lnTo>
                          <a:pt x="4262" y="13883"/>
                        </a:lnTo>
                        <a:lnTo>
                          <a:pt x="4262" y="13883"/>
                        </a:lnTo>
                        <a:lnTo>
                          <a:pt x="4189" y="13761"/>
                        </a:lnTo>
                        <a:lnTo>
                          <a:pt x="4141" y="13615"/>
                        </a:lnTo>
                        <a:lnTo>
                          <a:pt x="4092" y="13469"/>
                        </a:lnTo>
                        <a:lnTo>
                          <a:pt x="4092" y="13299"/>
                        </a:lnTo>
                        <a:lnTo>
                          <a:pt x="4092" y="13299"/>
                        </a:lnTo>
                        <a:lnTo>
                          <a:pt x="4067" y="13152"/>
                        </a:lnTo>
                        <a:lnTo>
                          <a:pt x="4019" y="12982"/>
                        </a:lnTo>
                        <a:lnTo>
                          <a:pt x="3970" y="12836"/>
                        </a:lnTo>
                        <a:lnTo>
                          <a:pt x="3897" y="12738"/>
                        </a:lnTo>
                        <a:lnTo>
                          <a:pt x="3897" y="12738"/>
                        </a:lnTo>
                        <a:lnTo>
                          <a:pt x="3848" y="12690"/>
                        </a:lnTo>
                        <a:lnTo>
                          <a:pt x="3824" y="12592"/>
                        </a:lnTo>
                        <a:lnTo>
                          <a:pt x="3751" y="12349"/>
                        </a:lnTo>
                        <a:lnTo>
                          <a:pt x="3726" y="12056"/>
                        </a:lnTo>
                        <a:lnTo>
                          <a:pt x="3702" y="11716"/>
                        </a:lnTo>
                        <a:lnTo>
                          <a:pt x="3702" y="11472"/>
                        </a:lnTo>
                        <a:lnTo>
                          <a:pt x="3702" y="11472"/>
                        </a:lnTo>
                        <a:lnTo>
                          <a:pt x="3702" y="11301"/>
                        </a:lnTo>
                        <a:lnTo>
                          <a:pt x="3653" y="11107"/>
                        </a:lnTo>
                        <a:lnTo>
                          <a:pt x="3629" y="10936"/>
                        </a:lnTo>
                        <a:lnTo>
                          <a:pt x="3556" y="10741"/>
                        </a:lnTo>
                        <a:lnTo>
                          <a:pt x="3483" y="10571"/>
                        </a:lnTo>
                        <a:lnTo>
                          <a:pt x="3410" y="10425"/>
                        </a:lnTo>
                        <a:lnTo>
                          <a:pt x="3312" y="10279"/>
                        </a:lnTo>
                        <a:lnTo>
                          <a:pt x="3239" y="10181"/>
                        </a:lnTo>
                        <a:lnTo>
                          <a:pt x="3239" y="10181"/>
                        </a:lnTo>
                        <a:lnTo>
                          <a:pt x="3045" y="9962"/>
                        </a:lnTo>
                        <a:lnTo>
                          <a:pt x="2898" y="9767"/>
                        </a:lnTo>
                        <a:lnTo>
                          <a:pt x="2801" y="9621"/>
                        </a:lnTo>
                        <a:lnTo>
                          <a:pt x="2752" y="9499"/>
                        </a:lnTo>
                        <a:lnTo>
                          <a:pt x="2752" y="9499"/>
                        </a:lnTo>
                        <a:lnTo>
                          <a:pt x="2728" y="9353"/>
                        </a:lnTo>
                        <a:lnTo>
                          <a:pt x="2704" y="9280"/>
                        </a:lnTo>
                        <a:lnTo>
                          <a:pt x="2655" y="9231"/>
                        </a:lnTo>
                        <a:lnTo>
                          <a:pt x="2655" y="9231"/>
                        </a:lnTo>
                        <a:lnTo>
                          <a:pt x="2631" y="9158"/>
                        </a:lnTo>
                        <a:lnTo>
                          <a:pt x="2582" y="9036"/>
                        </a:lnTo>
                        <a:lnTo>
                          <a:pt x="2582" y="8890"/>
                        </a:lnTo>
                        <a:lnTo>
                          <a:pt x="2557" y="8744"/>
                        </a:lnTo>
                        <a:lnTo>
                          <a:pt x="2557" y="8744"/>
                        </a:lnTo>
                        <a:lnTo>
                          <a:pt x="2582" y="8598"/>
                        </a:lnTo>
                        <a:lnTo>
                          <a:pt x="2582" y="8452"/>
                        </a:lnTo>
                        <a:lnTo>
                          <a:pt x="2631" y="8330"/>
                        </a:lnTo>
                        <a:lnTo>
                          <a:pt x="2655" y="8281"/>
                        </a:lnTo>
                        <a:lnTo>
                          <a:pt x="2655" y="8281"/>
                        </a:lnTo>
                        <a:lnTo>
                          <a:pt x="2704" y="8208"/>
                        </a:lnTo>
                        <a:lnTo>
                          <a:pt x="2728" y="8160"/>
                        </a:lnTo>
                        <a:lnTo>
                          <a:pt x="2752" y="7989"/>
                        </a:lnTo>
                        <a:lnTo>
                          <a:pt x="2752" y="7989"/>
                        </a:lnTo>
                        <a:lnTo>
                          <a:pt x="2728" y="7819"/>
                        </a:lnTo>
                        <a:lnTo>
                          <a:pt x="2704" y="7746"/>
                        </a:lnTo>
                        <a:lnTo>
                          <a:pt x="2655" y="7697"/>
                        </a:lnTo>
                        <a:lnTo>
                          <a:pt x="2655" y="7697"/>
                        </a:lnTo>
                        <a:lnTo>
                          <a:pt x="2606" y="7673"/>
                        </a:lnTo>
                        <a:lnTo>
                          <a:pt x="2533" y="7624"/>
                        </a:lnTo>
                        <a:lnTo>
                          <a:pt x="2363" y="7600"/>
                        </a:lnTo>
                        <a:lnTo>
                          <a:pt x="2363" y="7600"/>
                        </a:lnTo>
                        <a:lnTo>
                          <a:pt x="2265" y="7575"/>
                        </a:lnTo>
                        <a:lnTo>
                          <a:pt x="2119" y="7502"/>
                        </a:lnTo>
                        <a:lnTo>
                          <a:pt x="1973" y="7380"/>
                        </a:lnTo>
                        <a:lnTo>
                          <a:pt x="1802" y="7234"/>
                        </a:lnTo>
                        <a:lnTo>
                          <a:pt x="1802" y="7234"/>
                        </a:lnTo>
                        <a:lnTo>
                          <a:pt x="1632" y="7088"/>
                        </a:lnTo>
                        <a:lnTo>
                          <a:pt x="1486" y="6966"/>
                        </a:lnTo>
                        <a:lnTo>
                          <a:pt x="1340" y="6869"/>
                        </a:lnTo>
                        <a:lnTo>
                          <a:pt x="1242" y="6845"/>
                        </a:lnTo>
                        <a:lnTo>
                          <a:pt x="1242" y="6845"/>
                        </a:lnTo>
                        <a:lnTo>
                          <a:pt x="1121" y="6796"/>
                        </a:lnTo>
                        <a:lnTo>
                          <a:pt x="926" y="6674"/>
                        </a:lnTo>
                        <a:lnTo>
                          <a:pt x="706" y="6504"/>
                        </a:lnTo>
                        <a:lnTo>
                          <a:pt x="463" y="6284"/>
                        </a:lnTo>
                        <a:lnTo>
                          <a:pt x="463" y="6284"/>
                        </a:lnTo>
                        <a:lnTo>
                          <a:pt x="171" y="5919"/>
                        </a:lnTo>
                        <a:lnTo>
                          <a:pt x="0" y="5700"/>
                        </a:lnTo>
                        <a:lnTo>
                          <a:pt x="0" y="5700"/>
                        </a:lnTo>
                        <a:lnTo>
                          <a:pt x="0" y="5724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" name="Google Shape;675;p39"/>
                  <p:cNvSpPr/>
                  <p:nvPr/>
                </p:nvSpPr>
                <p:spPr>
                  <a:xfrm>
                    <a:off x="6128575" y="3695900"/>
                    <a:ext cx="86475" cy="4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9" h="1901" fill="none" extrusionOk="0">
                        <a:moveTo>
                          <a:pt x="2022" y="1340"/>
                        </a:moveTo>
                        <a:lnTo>
                          <a:pt x="2022" y="1340"/>
                        </a:lnTo>
                        <a:lnTo>
                          <a:pt x="1924" y="1413"/>
                        </a:lnTo>
                        <a:lnTo>
                          <a:pt x="1827" y="1486"/>
                        </a:lnTo>
                        <a:lnTo>
                          <a:pt x="1729" y="1511"/>
                        </a:lnTo>
                        <a:lnTo>
                          <a:pt x="1632" y="1535"/>
                        </a:lnTo>
                        <a:lnTo>
                          <a:pt x="1632" y="1535"/>
                        </a:lnTo>
                        <a:lnTo>
                          <a:pt x="1559" y="1535"/>
                        </a:lnTo>
                        <a:lnTo>
                          <a:pt x="1461" y="1584"/>
                        </a:lnTo>
                        <a:lnTo>
                          <a:pt x="1340" y="1657"/>
                        </a:lnTo>
                        <a:lnTo>
                          <a:pt x="1267" y="1730"/>
                        </a:lnTo>
                        <a:lnTo>
                          <a:pt x="1267" y="1730"/>
                        </a:lnTo>
                        <a:lnTo>
                          <a:pt x="1169" y="1803"/>
                        </a:lnTo>
                        <a:lnTo>
                          <a:pt x="1072" y="1852"/>
                        </a:lnTo>
                        <a:lnTo>
                          <a:pt x="974" y="1900"/>
                        </a:lnTo>
                        <a:lnTo>
                          <a:pt x="877" y="1900"/>
                        </a:lnTo>
                        <a:lnTo>
                          <a:pt x="877" y="1900"/>
                        </a:lnTo>
                        <a:lnTo>
                          <a:pt x="779" y="1900"/>
                        </a:lnTo>
                        <a:lnTo>
                          <a:pt x="682" y="1852"/>
                        </a:lnTo>
                        <a:lnTo>
                          <a:pt x="585" y="1803"/>
                        </a:lnTo>
                        <a:lnTo>
                          <a:pt x="512" y="1730"/>
                        </a:lnTo>
                        <a:lnTo>
                          <a:pt x="512" y="1730"/>
                        </a:lnTo>
                        <a:lnTo>
                          <a:pt x="438" y="1633"/>
                        </a:lnTo>
                        <a:lnTo>
                          <a:pt x="414" y="1535"/>
                        </a:lnTo>
                        <a:lnTo>
                          <a:pt x="438" y="1438"/>
                        </a:lnTo>
                        <a:lnTo>
                          <a:pt x="512" y="1340"/>
                        </a:lnTo>
                        <a:lnTo>
                          <a:pt x="512" y="1340"/>
                        </a:lnTo>
                        <a:lnTo>
                          <a:pt x="585" y="1243"/>
                        </a:lnTo>
                        <a:lnTo>
                          <a:pt x="633" y="1145"/>
                        </a:lnTo>
                        <a:lnTo>
                          <a:pt x="682" y="1048"/>
                        </a:lnTo>
                        <a:lnTo>
                          <a:pt x="682" y="951"/>
                        </a:lnTo>
                        <a:lnTo>
                          <a:pt x="682" y="951"/>
                        </a:lnTo>
                        <a:lnTo>
                          <a:pt x="658" y="804"/>
                        </a:lnTo>
                        <a:lnTo>
                          <a:pt x="633" y="731"/>
                        </a:lnTo>
                        <a:lnTo>
                          <a:pt x="585" y="683"/>
                        </a:lnTo>
                        <a:lnTo>
                          <a:pt x="585" y="683"/>
                        </a:lnTo>
                        <a:lnTo>
                          <a:pt x="536" y="634"/>
                        </a:lnTo>
                        <a:lnTo>
                          <a:pt x="463" y="610"/>
                        </a:lnTo>
                        <a:lnTo>
                          <a:pt x="317" y="585"/>
                        </a:lnTo>
                        <a:lnTo>
                          <a:pt x="317" y="585"/>
                        </a:lnTo>
                        <a:lnTo>
                          <a:pt x="146" y="561"/>
                        </a:lnTo>
                        <a:lnTo>
                          <a:pt x="73" y="512"/>
                        </a:lnTo>
                        <a:lnTo>
                          <a:pt x="24" y="488"/>
                        </a:lnTo>
                        <a:lnTo>
                          <a:pt x="24" y="488"/>
                        </a:lnTo>
                        <a:lnTo>
                          <a:pt x="0" y="439"/>
                        </a:lnTo>
                        <a:lnTo>
                          <a:pt x="24" y="366"/>
                        </a:lnTo>
                        <a:lnTo>
                          <a:pt x="49" y="293"/>
                        </a:lnTo>
                        <a:lnTo>
                          <a:pt x="122" y="196"/>
                        </a:lnTo>
                        <a:lnTo>
                          <a:pt x="122" y="196"/>
                        </a:lnTo>
                        <a:lnTo>
                          <a:pt x="171" y="171"/>
                        </a:lnTo>
                        <a:lnTo>
                          <a:pt x="268" y="123"/>
                        </a:lnTo>
                        <a:lnTo>
                          <a:pt x="512" y="74"/>
                        </a:lnTo>
                        <a:lnTo>
                          <a:pt x="804" y="25"/>
                        </a:lnTo>
                        <a:lnTo>
                          <a:pt x="1145" y="1"/>
                        </a:lnTo>
                        <a:lnTo>
                          <a:pt x="2509" y="1"/>
                        </a:lnTo>
                        <a:lnTo>
                          <a:pt x="2509" y="1"/>
                        </a:lnTo>
                        <a:lnTo>
                          <a:pt x="2850" y="25"/>
                        </a:lnTo>
                        <a:lnTo>
                          <a:pt x="3142" y="49"/>
                        </a:lnTo>
                        <a:lnTo>
                          <a:pt x="3337" y="74"/>
                        </a:lnTo>
                        <a:lnTo>
                          <a:pt x="3434" y="98"/>
                        </a:lnTo>
                        <a:lnTo>
                          <a:pt x="3434" y="98"/>
                        </a:lnTo>
                        <a:lnTo>
                          <a:pt x="3458" y="123"/>
                        </a:lnTo>
                        <a:lnTo>
                          <a:pt x="3434" y="171"/>
                        </a:lnTo>
                        <a:lnTo>
                          <a:pt x="3361" y="317"/>
                        </a:lnTo>
                        <a:lnTo>
                          <a:pt x="3239" y="488"/>
                        </a:lnTo>
                        <a:lnTo>
                          <a:pt x="3069" y="683"/>
                        </a:lnTo>
                        <a:lnTo>
                          <a:pt x="3069" y="683"/>
                        </a:lnTo>
                        <a:lnTo>
                          <a:pt x="2874" y="853"/>
                        </a:lnTo>
                        <a:lnTo>
                          <a:pt x="2679" y="999"/>
                        </a:lnTo>
                        <a:lnTo>
                          <a:pt x="2509" y="1121"/>
                        </a:lnTo>
                        <a:lnTo>
                          <a:pt x="2411" y="1145"/>
                        </a:lnTo>
                        <a:lnTo>
                          <a:pt x="2411" y="1145"/>
                        </a:lnTo>
                        <a:lnTo>
                          <a:pt x="2314" y="1170"/>
                        </a:lnTo>
                        <a:lnTo>
                          <a:pt x="2216" y="1194"/>
                        </a:lnTo>
                        <a:lnTo>
                          <a:pt x="2119" y="1267"/>
                        </a:lnTo>
                        <a:lnTo>
                          <a:pt x="2022" y="1340"/>
                        </a:lnTo>
                        <a:lnTo>
                          <a:pt x="2022" y="134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" name="Google Shape;676;p39"/>
                  <p:cNvSpPr/>
                  <p:nvPr/>
                </p:nvSpPr>
                <p:spPr>
                  <a:xfrm>
                    <a:off x="6357500" y="3940075"/>
                    <a:ext cx="18900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6" h="1389" fill="none" extrusionOk="0">
                        <a:moveTo>
                          <a:pt x="585" y="682"/>
                        </a:moveTo>
                        <a:lnTo>
                          <a:pt x="585" y="682"/>
                        </a:lnTo>
                        <a:lnTo>
                          <a:pt x="512" y="779"/>
                        </a:lnTo>
                        <a:lnTo>
                          <a:pt x="439" y="877"/>
                        </a:lnTo>
                        <a:lnTo>
                          <a:pt x="390" y="974"/>
                        </a:lnTo>
                        <a:lnTo>
                          <a:pt x="390" y="1072"/>
                        </a:lnTo>
                        <a:lnTo>
                          <a:pt x="390" y="1072"/>
                        </a:lnTo>
                        <a:lnTo>
                          <a:pt x="366" y="1218"/>
                        </a:lnTo>
                        <a:lnTo>
                          <a:pt x="317" y="1291"/>
                        </a:lnTo>
                        <a:lnTo>
                          <a:pt x="293" y="1364"/>
                        </a:lnTo>
                        <a:lnTo>
                          <a:pt x="293" y="1364"/>
                        </a:lnTo>
                        <a:lnTo>
                          <a:pt x="244" y="1388"/>
                        </a:lnTo>
                        <a:lnTo>
                          <a:pt x="195" y="1388"/>
                        </a:lnTo>
                        <a:lnTo>
                          <a:pt x="147" y="1388"/>
                        </a:lnTo>
                        <a:lnTo>
                          <a:pt x="98" y="1364"/>
                        </a:lnTo>
                        <a:lnTo>
                          <a:pt x="98" y="1364"/>
                        </a:lnTo>
                        <a:lnTo>
                          <a:pt x="74" y="1291"/>
                        </a:lnTo>
                        <a:lnTo>
                          <a:pt x="25" y="1169"/>
                        </a:lnTo>
                        <a:lnTo>
                          <a:pt x="25" y="1023"/>
                        </a:lnTo>
                        <a:lnTo>
                          <a:pt x="1" y="877"/>
                        </a:lnTo>
                        <a:lnTo>
                          <a:pt x="1" y="877"/>
                        </a:lnTo>
                        <a:lnTo>
                          <a:pt x="25" y="706"/>
                        </a:lnTo>
                        <a:lnTo>
                          <a:pt x="98" y="536"/>
                        </a:lnTo>
                        <a:lnTo>
                          <a:pt x="171" y="365"/>
                        </a:lnTo>
                        <a:lnTo>
                          <a:pt x="293" y="219"/>
                        </a:lnTo>
                        <a:lnTo>
                          <a:pt x="293" y="219"/>
                        </a:lnTo>
                        <a:lnTo>
                          <a:pt x="415" y="122"/>
                        </a:lnTo>
                        <a:lnTo>
                          <a:pt x="512" y="49"/>
                        </a:lnTo>
                        <a:lnTo>
                          <a:pt x="609" y="0"/>
                        </a:lnTo>
                        <a:lnTo>
                          <a:pt x="682" y="24"/>
                        </a:lnTo>
                        <a:lnTo>
                          <a:pt x="682" y="24"/>
                        </a:lnTo>
                        <a:lnTo>
                          <a:pt x="707" y="73"/>
                        </a:lnTo>
                        <a:lnTo>
                          <a:pt x="731" y="146"/>
                        </a:lnTo>
                        <a:lnTo>
                          <a:pt x="756" y="317"/>
                        </a:lnTo>
                        <a:lnTo>
                          <a:pt x="756" y="317"/>
                        </a:lnTo>
                        <a:lnTo>
                          <a:pt x="756" y="390"/>
                        </a:lnTo>
                        <a:lnTo>
                          <a:pt x="707" y="487"/>
                        </a:lnTo>
                        <a:lnTo>
                          <a:pt x="658" y="609"/>
                        </a:lnTo>
                        <a:lnTo>
                          <a:pt x="585" y="682"/>
                        </a:lnTo>
                        <a:lnTo>
                          <a:pt x="585" y="682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" name="Google Shape;677;p39"/>
                  <p:cNvSpPr/>
                  <p:nvPr/>
                </p:nvSpPr>
                <p:spPr>
                  <a:xfrm>
                    <a:off x="6202850" y="3720875"/>
                    <a:ext cx="204000" cy="27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60" h="11155" fill="none" extrusionOk="0">
                        <a:moveTo>
                          <a:pt x="8159" y="4774"/>
                        </a:moveTo>
                        <a:lnTo>
                          <a:pt x="8159" y="4774"/>
                        </a:lnTo>
                        <a:lnTo>
                          <a:pt x="7599" y="4701"/>
                        </a:lnTo>
                        <a:lnTo>
                          <a:pt x="7283" y="4652"/>
                        </a:lnTo>
                        <a:lnTo>
                          <a:pt x="7136" y="4603"/>
                        </a:lnTo>
                        <a:lnTo>
                          <a:pt x="7136" y="4603"/>
                        </a:lnTo>
                        <a:lnTo>
                          <a:pt x="7088" y="4579"/>
                        </a:lnTo>
                        <a:lnTo>
                          <a:pt x="7015" y="4555"/>
                        </a:lnTo>
                        <a:lnTo>
                          <a:pt x="6844" y="4530"/>
                        </a:lnTo>
                        <a:lnTo>
                          <a:pt x="6844" y="4530"/>
                        </a:lnTo>
                        <a:lnTo>
                          <a:pt x="6747" y="4506"/>
                        </a:lnTo>
                        <a:lnTo>
                          <a:pt x="6649" y="4457"/>
                        </a:lnTo>
                        <a:lnTo>
                          <a:pt x="6552" y="4409"/>
                        </a:lnTo>
                        <a:lnTo>
                          <a:pt x="6454" y="4336"/>
                        </a:lnTo>
                        <a:lnTo>
                          <a:pt x="6454" y="4336"/>
                        </a:lnTo>
                        <a:lnTo>
                          <a:pt x="6381" y="4262"/>
                        </a:lnTo>
                        <a:lnTo>
                          <a:pt x="6308" y="4214"/>
                        </a:lnTo>
                        <a:lnTo>
                          <a:pt x="6235" y="4214"/>
                        </a:lnTo>
                        <a:lnTo>
                          <a:pt x="6187" y="4238"/>
                        </a:lnTo>
                        <a:lnTo>
                          <a:pt x="6187" y="4238"/>
                        </a:lnTo>
                        <a:lnTo>
                          <a:pt x="6162" y="4287"/>
                        </a:lnTo>
                        <a:lnTo>
                          <a:pt x="6162" y="4360"/>
                        </a:lnTo>
                        <a:lnTo>
                          <a:pt x="6211" y="4433"/>
                        </a:lnTo>
                        <a:lnTo>
                          <a:pt x="6284" y="4530"/>
                        </a:lnTo>
                        <a:lnTo>
                          <a:pt x="6284" y="4530"/>
                        </a:lnTo>
                        <a:lnTo>
                          <a:pt x="6357" y="4603"/>
                        </a:lnTo>
                        <a:lnTo>
                          <a:pt x="6454" y="4652"/>
                        </a:lnTo>
                        <a:lnTo>
                          <a:pt x="6576" y="4701"/>
                        </a:lnTo>
                        <a:lnTo>
                          <a:pt x="6649" y="4701"/>
                        </a:lnTo>
                        <a:lnTo>
                          <a:pt x="6649" y="4701"/>
                        </a:lnTo>
                        <a:lnTo>
                          <a:pt x="6747" y="4725"/>
                        </a:lnTo>
                        <a:lnTo>
                          <a:pt x="6844" y="4774"/>
                        </a:lnTo>
                        <a:lnTo>
                          <a:pt x="6942" y="4823"/>
                        </a:lnTo>
                        <a:lnTo>
                          <a:pt x="7039" y="4896"/>
                        </a:lnTo>
                        <a:lnTo>
                          <a:pt x="7039" y="4896"/>
                        </a:lnTo>
                        <a:lnTo>
                          <a:pt x="7063" y="4944"/>
                        </a:lnTo>
                        <a:lnTo>
                          <a:pt x="7088" y="4993"/>
                        </a:lnTo>
                        <a:lnTo>
                          <a:pt x="7063" y="5139"/>
                        </a:lnTo>
                        <a:lnTo>
                          <a:pt x="6966" y="5310"/>
                        </a:lnTo>
                        <a:lnTo>
                          <a:pt x="6844" y="5480"/>
                        </a:lnTo>
                        <a:lnTo>
                          <a:pt x="6844" y="5480"/>
                        </a:lnTo>
                        <a:lnTo>
                          <a:pt x="6674" y="5626"/>
                        </a:lnTo>
                        <a:lnTo>
                          <a:pt x="6528" y="5748"/>
                        </a:lnTo>
                        <a:lnTo>
                          <a:pt x="6381" y="5821"/>
                        </a:lnTo>
                        <a:lnTo>
                          <a:pt x="6284" y="5846"/>
                        </a:lnTo>
                        <a:lnTo>
                          <a:pt x="6284" y="5846"/>
                        </a:lnTo>
                        <a:lnTo>
                          <a:pt x="6113" y="5870"/>
                        </a:lnTo>
                        <a:lnTo>
                          <a:pt x="6040" y="5894"/>
                        </a:lnTo>
                        <a:lnTo>
                          <a:pt x="5992" y="5943"/>
                        </a:lnTo>
                        <a:lnTo>
                          <a:pt x="5992" y="5943"/>
                        </a:lnTo>
                        <a:lnTo>
                          <a:pt x="5943" y="5967"/>
                        </a:lnTo>
                        <a:lnTo>
                          <a:pt x="5894" y="5992"/>
                        </a:lnTo>
                        <a:lnTo>
                          <a:pt x="5846" y="5967"/>
                        </a:lnTo>
                        <a:lnTo>
                          <a:pt x="5797" y="5943"/>
                        </a:lnTo>
                        <a:lnTo>
                          <a:pt x="5797" y="5943"/>
                        </a:lnTo>
                        <a:lnTo>
                          <a:pt x="5773" y="5894"/>
                        </a:lnTo>
                        <a:lnTo>
                          <a:pt x="5724" y="5821"/>
                        </a:lnTo>
                        <a:lnTo>
                          <a:pt x="5699" y="5651"/>
                        </a:lnTo>
                        <a:lnTo>
                          <a:pt x="5699" y="5651"/>
                        </a:lnTo>
                        <a:lnTo>
                          <a:pt x="5675" y="5553"/>
                        </a:lnTo>
                        <a:lnTo>
                          <a:pt x="5602" y="5407"/>
                        </a:lnTo>
                        <a:lnTo>
                          <a:pt x="5480" y="5261"/>
                        </a:lnTo>
                        <a:lnTo>
                          <a:pt x="5334" y="5091"/>
                        </a:lnTo>
                        <a:lnTo>
                          <a:pt x="5334" y="5091"/>
                        </a:lnTo>
                        <a:lnTo>
                          <a:pt x="5188" y="4920"/>
                        </a:lnTo>
                        <a:lnTo>
                          <a:pt x="5066" y="4774"/>
                        </a:lnTo>
                        <a:lnTo>
                          <a:pt x="4969" y="4628"/>
                        </a:lnTo>
                        <a:lnTo>
                          <a:pt x="4944" y="4530"/>
                        </a:lnTo>
                        <a:lnTo>
                          <a:pt x="4944" y="4530"/>
                        </a:lnTo>
                        <a:lnTo>
                          <a:pt x="4944" y="4457"/>
                        </a:lnTo>
                        <a:lnTo>
                          <a:pt x="4920" y="4409"/>
                        </a:lnTo>
                        <a:lnTo>
                          <a:pt x="4896" y="4409"/>
                        </a:lnTo>
                        <a:lnTo>
                          <a:pt x="4847" y="4433"/>
                        </a:lnTo>
                        <a:lnTo>
                          <a:pt x="4847" y="4433"/>
                        </a:lnTo>
                        <a:lnTo>
                          <a:pt x="4823" y="4482"/>
                        </a:lnTo>
                        <a:lnTo>
                          <a:pt x="4774" y="4555"/>
                        </a:lnTo>
                        <a:lnTo>
                          <a:pt x="4750" y="4701"/>
                        </a:lnTo>
                        <a:lnTo>
                          <a:pt x="4750" y="4701"/>
                        </a:lnTo>
                        <a:lnTo>
                          <a:pt x="4774" y="4798"/>
                        </a:lnTo>
                        <a:lnTo>
                          <a:pt x="4847" y="4920"/>
                        </a:lnTo>
                        <a:lnTo>
                          <a:pt x="4920" y="5066"/>
                        </a:lnTo>
                        <a:lnTo>
                          <a:pt x="5042" y="5188"/>
                        </a:lnTo>
                        <a:lnTo>
                          <a:pt x="5042" y="5188"/>
                        </a:lnTo>
                        <a:lnTo>
                          <a:pt x="5139" y="5310"/>
                        </a:lnTo>
                        <a:lnTo>
                          <a:pt x="5237" y="5431"/>
                        </a:lnTo>
                        <a:lnTo>
                          <a:pt x="5310" y="5553"/>
                        </a:lnTo>
                        <a:lnTo>
                          <a:pt x="5334" y="5651"/>
                        </a:lnTo>
                        <a:lnTo>
                          <a:pt x="5334" y="5651"/>
                        </a:lnTo>
                        <a:lnTo>
                          <a:pt x="5334" y="5748"/>
                        </a:lnTo>
                        <a:lnTo>
                          <a:pt x="5383" y="5846"/>
                        </a:lnTo>
                        <a:lnTo>
                          <a:pt x="5432" y="5943"/>
                        </a:lnTo>
                        <a:lnTo>
                          <a:pt x="5505" y="6040"/>
                        </a:lnTo>
                        <a:lnTo>
                          <a:pt x="5505" y="6040"/>
                        </a:lnTo>
                        <a:lnTo>
                          <a:pt x="5626" y="6113"/>
                        </a:lnTo>
                        <a:lnTo>
                          <a:pt x="5773" y="6162"/>
                        </a:lnTo>
                        <a:lnTo>
                          <a:pt x="5919" y="6211"/>
                        </a:lnTo>
                        <a:lnTo>
                          <a:pt x="6089" y="6235"/>
                        </a:lnTo>
                        <a:lnTo>
                          <a:pt x="6089" y="6235"/>
                        </a:lnTo>
                        <a:lnTo>
                          <a:pt x="6235" y="6235"/>
                        </a:lnTo>
                        <a:lnTo>
                          <a:pt x="6357" y="6284"/>
                        </a:lnTo>
                        <a:lnTo>
                          <a:pt x="6430" y="6333"/>
                        </a:lnTo>
                        <a:lnTo>
                          <a:pt x="6454" y="6381"/>
                        </a:lnTo>
                        <a:lnTo>
                          <a:pt x="6454" y="6430"/>
                        </a:lnTo>
                        <a:lnTo>
                          <a:pt x="6454" y="6430"/>
                        </a:lnTo>
                        <a:lnTo>
                          <a:pt x="6430" y="6527"/>
                        </a:lnTo>
                        <a:lnTo>
                          <a:pt x="6308" y="6722"/>
                        </a:lnTo>
                        <a:lnTo>
                          <a:pt x="6113" y="6941"/>
                        </a:lnTo>
                        <a:lnTo>
                          <a:pt x="5894" y="7185"/>
                        </a:lnTo>
                        <a:lnTo>
                          <a:pt x="5894" y="7185"/>
                        </a:lnTo>
                        <a:lnTo>
                          <a:pt x="5675" y="7429"/>
                        </a:lnTo>
                        <a:lnTo>
                          <a:pt x="5505" y="7696"/>
                        </a:lnTo>
                        <a:lnTo>
                          <a:pt x="5358" y="7940"/>
                        </a:lnTo>
                        <a:lnTo>
                          <a:pt x="5334" y="8037"/>
                        </a:lnTo>
                        <a:lnTo>
                          <a:pt x="5334" y="8135"/>
                        </a:lnTo>
                        <a:lnTo>
                          <a:pt x="5334" y="8135"/>
                        </a:lnTo>
                        <a:lnTo>
                          <a:pt x="5334" y="8281"/>
                        </a:lnTo>
                        <a:lnTo>
                          <a:pt x="5358" y="8427"/>
                        </a:lnTo>
                        <a:lnTo>
                          <a:pt x="5383" y="8525"/>
                        </a:lnTo>
                        <a:lnTo>
                          <a:pt x="5432" y="8598"/>
                        </a:lnTo>
                        <a:lnTo>
                          <a:pt x="5432" y="8598"/>
                        </a:lnTo>
                        <a:lnTo>
                          <a:pt x="5456" y="8646"/>
                        </a:lnTo>
                        <a:lnTo>
                          <a:pt x="5480" y="8719"/>
                        </a:lnTo>
                        <a:lnTo>
                          <a:pt x="5505" y="8890"/>
                        </a:lnTo>
                        <a:lnTo>
                          <a:pt x="5505" y="8890"/>
                        </a:lnTo>
                        <a:lnTo>
                          <a:pt x="5480" y="8987"/>
                        </a:lnTo>
                        <a:lnTo>
                          <a:pt x="5383" y="9158"/>
                        </a:lnTo>
                        <a:lnTo>
                          <a:pt x="5237" y="9353"/>
                        </a:lnTo>
                        <a:lnTo>
                          <a:pt x="5042" y="9547"/>
                        </a:lnTo>
                        <a:lnTo>
                          <a:pt x="5042" y="9547"/>
                        </a:lnTo>
                        <a:lnTo>
                          <a:pt x="4847" y="9742"/>
                        </a:lnTo>
                        <a:lnTo>
                          <a:pt x="4701" y="9937"/>
                        </a:lnTo>
                        <a:lnTo>
                          <a:pt x="4603" y="10108"/>
                        </a:lnTo>
                        <a:lnTo>
                          <a:pt x="4555" y="10205"/>
                        </a:lnTo>
                        <a:lnTo>
                          <a:pt x="4555" y="10205"/>
                        </a:lnTo>
                        <a:lnTo>
                          <a:pt x="4530" y="10327"/>
                        </a:lnTo>
                        <a:lnTo>
                          <a:pt x="4457" y="10473"/>
                        </a:lnTo>
                        <a:lnTo>
                          <a:pt x="4336" y="10619"/>
                        </a:lnTo>
                        <a:lnTo>
                          <a:pt x="4189" y="10790"/>
                        </a:lnTo>
                        <a:lnTo>
                          <a:pt x="4189" y="10790"/>
                        </a:lnTo>
                        <a:lnTo>
                          <a:pt x="4019" y="10936"/>
                        </a:lnTo>
                        <a:lnTo>
                          <a:pt x="3873" y="11057"/>
                        </a:lnTo>
                        <a:lnTo>
                          <a:pt x="3727" y="11131"/>
                        </a:lnTo>
                        <a:lnTo>
                          <a:pt x="3605" y="11155"/>
                        </a:lnTo>
                        <a:lnTo>
                          <a:pt x="3605" y="11155"/>
                        </a:lnTo>
                        <a:lnTo>
                          <a:pt x="3532" y="11155"/>
                        </a:lnTo>
                        <a:lnTo>
                          <a:pt x="3434" y="11106"/>
                        </a:lnTo>
                        <a:lnTo>
                          <a:pt x="3337" y="11057"/>
                        </a:lnTo>
                        <a:lnTo>
                          <a:pt x="3240" y="10984"/>
                        </a:lnTo>
                        <a:lnTo>
                          <a:pt x="3240" y="10984"/>
                        </a:lnTo>
                        <a:lnTo>
                          <a:pt x="3167" y="10887"/>
                        </a:lnTo>
                        <a:lnTo>
                          <a:pt x="3093" y="10790"/>
                        </a:lnTo>
                        <a:lnTo>
                          <a:pt x="3069" y="10692"/>
                        </a:lnTo>
                        <a:lnTo>
                          <a:pt x="3045" y="10595"/>
                        </a:lnTo>
                        <a:lnTo>
                          <a:pt x="3045" y="10595"/>
                        </a:lnTo>
                        <a:lnTo>
                          <a:pt x="3020" y="10424"/>
                        </a:lnTo>
                        <a:lnTo>
                          <a:pt x="2996" y="10351"/>
                        </a:lnTo>
                        <a:lnTo>
                          <a:pt x="2947" y="10302"/>
                        </a:lnTo>
                        <a:lnTo>
                          <a:pt x="2947" y="10302"/>
                        </a:lnTo>
                        <a:lnTo>
                          <a:pt x="2923" y="10254"/>
                        </a:lnTo>
                        <a:lnTo>
                          <a:pt x="2874" y="10181"/>
                        </a:lnTo>
                        <a:lnTo>
                          <a:pt x="2850" y="10035"/>
                        </a:lnTo>
                        <a:lnTo>
                          <a:pt x="2850" y="10035"/>
                        </a:lnTo>
                        <a:lnTo>
                          <a:pt x="2826" y="9864"/>
                        </a:lnTo>
                        <a:lnTo>
                          <a:pt x="2801" y="9791"/>
                        </a:lnTo>
                        <a:lnTo>
                          <a:pt x="2752" y="9742"/>
                        </a:lnTo>
                        <a:lnTo>
                          <a:pt x="2752" y="9742"/>
                        </a:lnTo>
                        <a:lnTo>
                          <a:pt x="2728" y="9669"/>
                        </a:lnTo>
                        <a:lnTo>
                          <a:pt x="2704" y="9572"/>
                        </a:lnTo>
                        <a:lnTo>
                          <a:pt x="2679" y="9426"/>
                        </a:lnTo>
                        <a:lnTo>
                          <a:pt x="2655" y="9255"/>
                        </a:lnTo>
                        <a:lnTo>
                          <a:pt x="2655" y="9255"/>
                        </a:lnTo>
                        <a:lnTo>
                          <a:pt x="2679" y="9109"/>
                        </a:lnTo>
                        <a:lnTo>
                          <a:pt x="2704" y="8963"/>
                        </a:lnTo>
                        <a:lnTo>
                          <a:pt x="2728" y="8866"/>
                        </a:lnTo>
                        <a:lnTo>
                          <a:pt x="2752" y="8792"/>
                        </a:lnTo>
                        <a:lnTo>
                          <a:pt x="2752" y="8792"/>
                        </a:lnTo>
                        <a:lnTo>
                          <a:pt x="2801" y="8744"/>
                        </a:lnTo>
                        <a:lnTo>
                          <a:pt x="2826" y="8671"/>
                        </a:lnTo>
                        <a:lnTo>
                          <a:pt x="2850" y="8500"/>
                        </a:lnTo>
                        <a:lnTo>
                          <a:pt x="2850" y="8500"/>
                        </a:lnTo>
                        <a:lnTo>
                          <a:pt x="2826" y="8403"/>
                        </a:lnTo>
                        <a:lnTo>
                          <a:pt x="2777" y="8281"/>
                        </a:lnTo>
                        <a:lnTo>
                          <a:pt x="2679" y="8159"/>
                        </a:lnTo>
                        <a:lnTo>
                          <a:pt x="2582" y="8037"/>
                        </a:lnTo>
                        <a:lnTo>
                          <a:pt x="2582" y="8037"/>
                        </a:lnTo>
                        <a:lnTo>
                          <a:pt x="2460" y="7891"/>
                        </a:lnTo>
                        <a:lnTo>
                          <a:pt x="2363" y="7721"/>
                        </a:lnTo>
                        <a:lnTo>
                          <a:pt x="2314" y="7526"/>
                        </a:lnTo>
                        <a:lnTo>
                          <a:pt x="2290" y="7356"/>
                        </a:lnTo>
                        <a:lnTo>
                          <a:pt x="2290" y="7356"/>
                        </a:lnTo>
                        <a:lnTo>
                          <a:pt x="2290" y="7209"/>
                        </a:lnTo>
                        <a:lnTo>
                          <a:pt x="2265" y="7063"/>
                        </a:lnTo>
                        <a:lnTo>
                          <a:pt x="2217" y="6966"/>
                        </a:lnTo>
                        <a:lnTo>
                          <a:pt x="2192" y="6893"/>
                        </a:lnTo>
                        <a:lnTo>
                          <a:pt x="2192" y="6893"/>
                        </a:lnTo>
                        <a:lnTo>
                          <a:pt x="2144" y="6844"/>
                        </a:lnTo>
                        <a:lnTo>
                          <a:pt x="2071" y="6820"/>
                        </a:lnTo>
                        <a:lnTo>
                          <a:pt x="1900" y="6795"/>
                        </a:lnTo>
                        <a:lnTo>
                          <a:pt x="1900" y="6795"/>
                        </a:lnTo>
                        <a:lnTo>
                          <a:pt x="1754" y="6820"/>
                        </a:lnTo>
                        <a:lnTo>
                          <a:pt x="1681" y="6844"/>
                        </a:lnTo>
                        <a:lnTo>
                          <a:pt x="1632" y="6893"/>
                        </a:lnTo>
                        <a:lnTo>
                          <a:pt x="1632" y="6893"/>
                        </a:lnTo>
                        <a:lnTo>
                          <a:pt x="1559" y="6941"/>
                        </a:lnTo>
                        <a:lnTo>
                          <a:pt x="1437" y="6966"/>
                        </a:lnTo>
                        <a:lnTo>
                          <a:pt x="1291" y="6990"/>
                        </a:lnTo>
                        <a:lnTo>
                          <a:pt x="1145" y="6990"/>
                        </a:lnTo>
                        <a:lnTo>
                          <a:pt x="1145" y="6990"/>
                        </a:lnTo>
                        <a:lnTo>
                          <a:pt x="975" y="6966"/>
                        </a:lnTo>
                        <a:lnTo>
                          <a:pt x="780" y="6868"/>
                        </a:lnTo>
                        <a:lnTo>
                          <a:pt x="561" y="6747"/>
                        </a:lnTo>
                        <a:lnTo>
                          <a:pt x="390" y="6601"/>
                        </a:lnTo>
                        <a:lnTo>
                          <a:pt x="390" y="6601"/>
                        </a:lnTo>
                        <a:lnTo>
                          <a:pt x="317" y="6527"/>
                        </a:lnTo>
                        <a:lnTo>
                          <a:pt x="244" y="6406"/>
                        </a:lnTo>
                        <a:lnTo>
                          <a:pt x="122" y="6113"/>
                        </a:lnTo>
                        <a:lnTo>
                          <a:pt x="49" y="5797"/>
                        </a:lnTo>
                        <a:lnTo>
                          <a:pt x="0" y="5480"/>
                        </a:lnTo>
                        <a:lnTo>
                          <a:pt x="0" y="5480"/>
                        </a:lnTo>
                        <a:lnTo>
                          <a:pt x="25" y="5310"/>
                        </a:lnTo>
                        <a:lnTo>
                          <a:pt x="49" y="5139"/>
                        </a:lnTo>
                        <a:lnTo>
                          <a:pt x="147" y="4798"/>
                        </a:lnTo>
                        <a:lnTo>
                          <a:pt x="220" y="4628"/>
                        </a:lnTo>
                        <a:lnTo>
                          <a:pt x="293" y="4482"/>
                        </a:lnTo>
                        <a:lnTo>
                          <a:pt x="390" y="4336"/>
                        </a:lnTo>
                        <a:lnTo>
                          <a:pt x="487" y="4238"/>
                        </a:lnTo>
                        <a:lnTo>
                          <a:pt x="487" y="4238"/>
                        </a:lnTo>
                        <a:lnTo>
                          <a:pt x="682" y="4043"/>
                        </a:lnTo>
                        <a:lnTo>
                          <a:pt x="877" y="3897"/>
                        </a:lnTo>
                        <a:lnTo>
                          <a:pt x="1048" y="3800"/>
                        </a:lnTo>
                        <a:lnTo>
                          <a:pt x="1145" y="3751"/>
                        </a:lnTo>
                        <a:lnTo>
                          <a:pt x="1145" y="3751"/>
                        </a:lnTo>
                        <a:lnTo>
                          <a:pt x="1316" y="3727"/>
                        </a:lnTo>
                        <a:lnTo>
                          <a:pt x="1389" y="3702"/>
                        </a:lnTo>
                        <a:lnTo>
                          <a:pt x="1437" y="3654"/>
                        </a:lnTo>
                        <a:lnTo>
                          <a:pt x="1437" y="3654"/>
                        </a:lnTo>
                        <a:lnTo>
                          <a:pt x="1510" y="3629"/>
                        </a:lnTo>
                        <a:lnTo>
                          <a:pt x="1608" y="3605"/>
                        </a:lnTo>
                        <a:lnTo>
                          <a:pt x="1754" y="3581"/>
                        </a:lnTo>
                        <a:lnTo>
                          <a:pt x="1900" y="3581"/>
                        </a:lnTo>
                        <a:lnTo>
                          <a:pt x="1900" y="3581"/>
                        </a:lnTo>
                        <a:lnTo>
                          <a:pt x="2071" y="3581"/>
                        </a:lnTo>
                        <a:lnTo>
                          <a:pt x="2241" y="3629"/>
                        </a:lnTo>
                        <a:lnTo>
                          <a:pt x="2363" y="3678"/>
                        </a:lnTo>
                        <a:lnTo>
                          <a:pt x="2485" y="3751"/>
                        </a:lnTo>
                        <a:lnTo>
                          <a:pt x="2485" y="3751"/>
                        </a:lnTo>
                        <a:lnTo>
                          <a:pt x="2558" y="3824"/>
                        </a:lnTo>
                        <a:lnTo>
                          <a:pt x="2655" y="3897"/>
                        </a:lnTo>
                        <a:lnTo>
                          <a:pt x="2777" y="3946"/>
                        </a:lnTo>
                        <a:lnTo>
                          <a:pt x="2850" y="3946"/>
                        </a:lnTo>
                        <a:lnTo>
                          <a:pt x="2850" y="3946"/>
                        </a:lnTo>
                        <a:lnTo>
                          <a:pt x="3020" y="3970"/>
                        </a:lnTo>
                        <a:lnTo>
                          <a:pt x="3093" y="4019"/>
                        </a:lnTo>
                        <a:lnTo>
                          <a:pt x="3142" y="4043"/>
                        </a:lnTo>
                        <a:lnTo>
                          <a:pt x="3142" y="4043"/>
                        </a:lnTo>
                        <a:lnTo>
                          <a:pt x="3191" y="4068"/>
                        </a:lnTo>
                        <a:lnTo>
                          <a:pt x="3240" y="4092"/>
                        </a:lnTo>
                        <a:lnTo>
                          <a:pt x="3288" y="4068"/>
                        </a:lnTo>
                        <a:lnTo>
                          <a:pt x="3337" y="4043"/>
                        </a:lnTo>
                        <a:lnTo>
                          <a:pt x="3337" y="4043"/>
                        </a:lnTo>
                        <a:lnTo>
                          <a:pt x="3386" y="4019"/>
                        </a:lnTo>
                        <a:lnTo>
                          <a:pt x="3459" y="3970"/>
                        </a:lnTo>
                        <a:lnTo>
                          <a:pt x="3605" y="3946"/>
                        </a:lnTo>
                        <a:lnTo>
                          <a:pt x="3605" y="3946"/>
                        </a:lnTo>
                        <a:lnTo>
                          <a:pt x="3775" y="3970"/>
                        </a:lnTo>
                        <a:lnTo>
                          <a:pt x="3848" y="4019"/>
                        </a:lnTo>
                        <a:lnTo>
                          <a:pt x="3897" y="4043"/>
                        </a:lnTo>
                        <a:lnTo>
                          <a:pt x="3897" y="4043"/>
                        </a:lnTo>
                        <a:lnTo>
                          <a:pt x="3970" y="4092"/>
                        </a:lnTo>
                        <a:lnTo>
                          <a:pt x="4068" y="4116"/>
                        </a:lnTo>
                        <a:lnTo>
                          <a:pt x="4214" y="4141"/>
                        </a:lnTo>
                        <a:lnTo>
                          <a:pt x="4384" y="4141"/>
                        </a:lnTo>
                        <a:lnTo>
                          <a:pt x="4384" y="4141"/>
                        </a:lnTo>
                        <a:lnTo>
                          <a:pt x="4530" y="4141"/>
                        </a:lnTo>
                        <a:lnTo>
                          <a:pt x="4677" y="4116"/>
                        </a:lnTo>
                        <a:lnTo>
                          <a:pt x="4774" y="4092"/>
                        </a:lnTo>
                        <a:lnTo>
                          <a:pt x="4847" y="4043"/>
                        </a:lnTo>
                        <a:lnTo>
                          <a:pt x="4847" y="4043"/>
                        </a:lnTo>
                        <a:lnTo>
                          <a:pt x="4896" y="3995"/>
                        </a:lnTo>
                        <a:lnTo>
                          <a:pt x="4920" y="3921"/>
                        </a:lnTo>
                        <a:lnTo>
                          <a:pt x="4944" y="3751"/>
                        </a:lnTo>
                        <a:lnTo>
                          <a:pt x="4944" y="3751"/>
                        </a:lnTo>
                        <a:lnTo>
                          <a:pt x="4944" y="3727"/>
                        </a:lnTo>
                        <a:lnTo>
                          <a:pt x="4920" y="3678"/>
                        </a:lnTo>
                        <a:lnTo>
                          <a:pt x="4823" y="3629"/>
                        </a:lnTo>
                        <a:lnTo>
                          <a:pt x="4701" y="3581"/>
                        </a:lnTo>
                        <a:lnTo>
                          <a:pt x="4555" y="3581"/>
                        </a:lnTo>
                        <a:lnTo>
                          <a:pt x="4555" y="3581"/>
                        </a:lnTo>
                        <a:lnTo>
                          <a:pt x="4409" y="3556"/>
                        </a:lnTo>
                        <a:lnTo>
                          <a:pt x="4238" y="3507"/>
                        </a:lnTo>
                        <a:lnTo>
                          <a:pt x="4092" y="3459"/>
                        </a:lnTo>
                        <a:lnTo>
                          <a:pt x="3995" y="3386"/>
                        </a:lnTo>
                        <a:lnTo>
                          <a:pt x="3995" y="3386"/>
                        </a:lnTo>
                        <a:lnTo>
                          <a:pt x="3897" y="3313"/>
                        </a:lnTo>
                        <a:lnTo>
                          <a:pt x="3800" y="3240"/>
                        </a:lnTo>
                        <a:lnTo>
                          <a:pt x="3702" y="3215"/>
                        </a:lnTo>
                        <a:lnTo>
                          <a:pt x="3605" y="3191"/>
                        </a:lnTo>
                        <a:lnTo>
                          <a:pt x="3605" y="3191"/>
                        </a:lnTo>
                        <a:lnTo>
                          <a:pt x="3532" y="3166"/>
                        </a:lnTo>
                        <a:lnTo>
                          <a:pt x="3434" y="3142"/>
                        </a:lnTo>
                        <a:lnTo>
                          <a:pt x="3337" y="3069"/>
                        </a:lnTo>
                        <a:lnTo>
                          <a:pt x="3240" y="2996"/>
                        </a:lnTo>
                        <a:lnTo>
                          <a:pt x="3240" y="2996"/>
                        </a:lnTo>
                        <a:lnTo>
                          <a:pt x="3167" y="2923"/>
                        </a:lnTo>
                        <a:lnTo>
                          <a:pt x="3069" y="2899"/>
                        </a:lnTo>
                        <a:lnTo>
                          <a:pt x="2996" y="2874"/>
                        </a:lnTo>
                        <a:lnTo>
                          <a:pt x="2947" y="2899"/>
                        </a:lnTo>
                        <a:lnTo>
                          <a:pt x="2947" y="2899"/>
                        </a:lnTo>
                        <a:lnTo>
                          <a:pt x="2899" y="2923"/>
                        </a:lnTo>
                        <a:lnTo>
                          <a:pt x="2826" y="2923"/>
                        </a:lnTo>
                        <a:lnTo>
                          <a:pt x="2752" y="2874"/>
                        </a:lnTo>
                        <a:lnTo>
                          <a:pt x="2655" y="2801"/>
                        </a:lnTo>
                        <a:lnTo>
                          <a:pt x="2655" y="2801"/>
                        </a:lnTo>
                        <a:lnTo>
                          <a:pt x="2582" y="2752"/>
                        </a:lnTo>
                        <a:lnTo>
                          <a:pt x="2509" y="2704"/>
                        </a:lnTo>
                        <a:lnTo>
                          <a:pt x="2436" y="2704"/>
                        </a:lnTo>
                        <a:lnTo>
                          <a:pt x="2387" y="2704"/>
                        </a:lnTo>
                        <a:lnTo>
                          <a:pt x="2387" y="2704"/>
                        </a:lnTo>
                        <a:lnTo>
                          <a:pt x="2338" y="2752"/>
                        </a:lnTo>
                        <a:lnTo>
                          <a:pt x="2265" y="2777"/>
                        </a:lnTo>
                        <a:lnTo>
                          <a:pt x="2095" y="2801"/>
                        </a:lnTo>
                        <a:lnTo>
                          <a:pt x="2095" y="2801"/>
                        </a:lnTo>
                        <a:lnTo>
                          <a:pt x="1997" y="2850"/>
                        </a:lnTo>
                        <a:lnTo>
                          <a:pt x="1851" y="2923"/>
                        </a:lnTo>
                        <a:lnTo>
                          <a:pt x="1681" y="3045"/>
                        </a:lnTo>
                        <a:lnTo>
                          <a:pt x="1535" y="3191"/>
                        </a:lnTo>
                        <a:lnTo>
                          <a:pt x="1535" y="3191"/>
                        </a:lnTo>
                        <a:lnTo>
                          <a:pt x="1364" y="3337"/>
                        </a:lnTo>
                        <a:lnTo>
                          <a:pt x="1194" y="3459"/>
                        </a:lnTo>
                        <a:lnTo>
                          <a:pt x="1072" y="3532"/>
                        </a:lnTo>
                        <a:lnTo>
                          <a:pt x="950" y="3581"/>
                        </a:lnTo>
                        <a:lnTo>
                          <a:pt x="950" y="3581"/>
                        </a:lnTo>
                        <a:lnTo>
                          <a:pt x="804" y="3532"/>
                        </a:lnTo>
                        <a:lnTo>
                          <a:pt x="731" y="3507"/>
                        </a:lnTo>
                        <a:lnTo>
                          <a:pt x="682" y="3483"/>
                        </a:lnTo>
                        <a:lnTo>
                          <a:pt x="682" y="3483"/>
                        </a:lnTo>
                        <a:lnTo>
                          <a:pt x="634" y="3434"/>
                        </a:lnTo>
                        <a:lnTo>
                          <a:pt x="609" y="3361"/>
                        </a:lnTo>
                        <a:lnTo>
                          <a:pt x="585" y="3191"/>
                        </a:lnTo>
                        <a:lnTo>
                          <a:pt x="585" y="3191"/>
                        </a:lnTo>
                        <a:lnTo>
                          <a:pt x="609" y="3020"/>
                        </a:lnTo>
                        <a:lnTo>
                          <a:pt x="634" y="2947"/>
                        </a:lnTo>
                        <a:lnTo>
                          <a:pt x="682" y="2899"/>
                        </a:lnTo>
                        <a:lnTo>
                          <a:pt x="682" y="2899"/>
                        </a:lnTo>
                        <a:lnTo>
                          <a:pt x="731" y="2874"/>
                        </a:lnTo>
                        <a:lnTo>
                          <a:pt x="853" y="2850"/>
                        </a:lnTo>
                        <a:lnTo>
                          <a:pt x="999" y="2826"/>
                        </a:lnTo>
                        <a:lnTo>
                          <a:pt x="1145" y="2801"/>
                        </a:lnTo>
                        <a:lnTo>
                          <a:pt x="1145" y="2801"/>
                        </a:lnTo>
                        <a:lnTo>
                          <a:pt x="1291" y="2801"/>
                        </a:lnTo>
                        <a:lnTo>
                          <a:pt x="1413" y="2752"/>
                        </a:lnTo>
                        <a:lnTo>
                          <a:pt x="1486" y="2704"/>
                        </a:lnTo>
                        <a:lnTo>
                          <a:pt x="1510" y="2655"/>
                        </a:lnTo>
                        <a:lnTo>
                          <a:pt x="1535" y="2631"/>
                        </a:lnTo>
                        <a:lnTo>
                          <a:pt x="1535" y="2631"/>
                        </a:lnTo>
                        <a:lnTo>
                          <a:pt x="1486" y="2460"/>
                        </a:lnTo>
                        <a:lnTo>
                          <a:pt x="1462" y="2387"/>
                        </a:lnTo>
                        <a:lnTo>
                          <a:pt x="1437" y="2338"/>
                        </a:lnTo>
                        <a:lnTo>
                          <a:pt x="1437" y="2338"/>
                        </a:lnTo>
                        <a:lnTo>
                          <a:pt x="1389" y="2290"/>
                        </a:lnTo>
                        <a:lnTo>
                          <a:pt x="1389" y="2241"/>
                        </a:lnTo>
                        <a:lnTo>
                          <a:pt x="1389" y="2192"/>
                        </a:lnTo>
                        <a:lnTo>
                          <a:pt x="1437" y="2144"/>
                        </a:lnTo>
                        <a:lnTo>
                          <a:pt x="1437" y="2144"/>
                        </a:lnTo>
                        <a:lnTo>
                          <a:pt x="1486" y="2119"/>
                        </a:lnTo>
                        <a:lnTo>
                          <a:pt x="1559" y="2070"/>
                        </a:lnTo>
                        <a:lnTo>
                          <a:pt x="1705" y="2046"/>
                        </a:lnTo>
                        <a:lnTo>
                          <a:pt x="1705" y="2046"/>
                        </a:lnTo>
                        <a:lnTo>
                          <a:pt x="1803" y="2046"/>
                        </a:lnTo>
                        <a:lnTo>
                          <a:pt x="1900" y="1997"/>
                        </a:lnTo>
                        <a:lnTo>
                          <a:pt x="1997" y="1924"/>
                        </a:lnTo>
                        <a:lnTo>
                          <a:pt x="2095" y="1851"/>
                        </a:lnTo>
                        <a:lnTo>
                          <a:pt x="2095" y="1851"/>
                        </a:lnTo>
                        <a:lnTo>
                          <a:pt x="2168" y="1778"/>
                        </a:lnTo>
                        <a:lnTo>
                          <a:pt x="2241" y="1681"/>
                        </a:lnTo>
                        <a:lnTo>
                          <a:pt x="2265" y="1559"/>
                        </a:lnTo>
                        <a:lnTo>
                          <a:pt x="2290" y="1486"/>
                        </a:lnTo>
                        <a:lnTo>
                          <a:pt x="2290" y="1486"/>
                        </a:lnTo>
                        <a:lnTo>
                          <a:pt x="2265" y="1315"/>
                        </a:lnTo>
                        <a:lnTo>
                          <a:pt x="2217" y="1242"/>
                        </a:lnTo>
                        <a:lnTo>
                          <a:pt x="2192" y="1194"/>
                        </a:lnTo>
                        <a:lnTo>
                          <a:pt x="2192" y="1194"/>
                        </a:lnTo>
                        <a:lnTo>
                          <a:pt x="2192" y="1169"/>
                        </a:lnTo>
                        <a:lnTo>
                          <a:pt x="2192" y="1121"/>
                        </a:lnTo>
                        <a:lnTo>
                          <a:pt x="2265" y="999"/>
                        </a:lnTo>
                        <a:lnTo>
                          <a:pt x="2387" y="828"/>
                        </a:lnTo>
                        <a:lnTo>
                          <a:pt x="2582" y="634"/>
                        </a:lnTo>
                        <a:lnTo>
                          <a:pt x="2582" y="634"/>
                        </a:lnTo>
                        <a:lnTo>
                          <a:pt x="2679" y="536"/>
                        </a:lnTo>
                        <a:lnTo>
                          <a:pt x="2826" y="439"/>
                        </a:lnTo>
                        <a:lnTo>
                          <a:pt x="2972" y="366"/>
                        </a:lnTo>
                        <a:lnTo>
                          <a:pt x="3142" y="293"/>
                        </a:lnTo>
                        <a:lnTo>
                          <a:pt x="3483" y="195"/>
                        </a:lnTo>
                        <a:lnTo>
                          <a:pt x="3654" y="171"/>
                        </a:lnTo>
                        <a:lnTo>
                          <a:pt x="3800" y="146"/>
                        </a:lnTo>
                        <a:lnTo>
                          <a:pt x="3800" y="146"/>
                        </a:lnTo>
                        <a:lnTo>
                          <a:pt x="4116" y="171"/>
                        </a:lnTo>
                        <a:lnTo>
                          <a:pt x="4360" y="171"/>
                        </a:lnTo>
                        <a:lnTo>
                          <a:pt x="4555" y="220"/>
                        </a:lnTo>
                        <a:lnTo>
                          <a:pt x="4652" y="244"/>
                        </a:lnTo>
                        <a:lnTo>
                          <a:pt x="4652" y="244"/>
                        </a:lnTo>
                        <a:lnTo>
                          <a:pt x="4701" y="268"/>
                        </a:lnTo>
                        <a:lnTo>
                          <a:pt x="4750" y="293"/>
                        </a:lnTo>
                        <a:lnTo>
                          <a:pt x="4798" y="268"/>
                        </a:lnTo>
                        <a:lnTo>
                          <a:pt x="4847" y="244"/>
                        </a:lnTo>
                        <a:lnTo>
                          <a:pt x="4847" y="244"/>
                        </a:lnTo>
                        <a:lnTo>
                          <a:pt x="5018" y="195"/>
                        </a:lnTo>
                        <a:lnTo>
                          <a:pt x="5407" y="122"/>
                        </a:lnTo>
                        <a:lnTo>
                          <a:pt x="5821" y="25"/>
                        </a:lnTo>
                        <a:lnTo>
                          <a:pt x="6138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7" name="Oval 16"/>
              <p:cNvSpPr/>
              <p:nvPr/>
            </p:nvSpPr>
            <p:spPr>
              <a:xfrm>
                <a:off x="5013712" y="748490"/>
                <a:ext cx="1815896" cy="178133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 smtClean="0">
                    <a:solidFill>
                      <a:schemeClr val="tx1"/>
                    </a:solidFill>
                    <a:latin typeface="Raleway ExtraBold" panose="020B0604020202020204" charset="0"/>
                  </a:rPr>
                  <a:t>Mission</a:t>
                </a:r>
                <a:endParaRPr lang="en-US" sz="2000" b="1" dirty="0">
                  <a:solidFill>
                    <a:schemeClr val="tx1"/>
                  </a:solidFill>
                  <a:latin typeface="Raleway ExtraBold" panose="020B060402020202020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908816" y="645362"/>
            <a:ext cx="3458220" cy="3624651"/>
            <a:chOff x="4479456" y="569737"/>
            <a:chExt cx="3458220" cy="3624651"/>
          </a:xfrm>
        </p:grpSpPr>
        <p:grpSp>
          <p:nvGrpSpPr>
            <p:cNvPr id="18" name="Group 17"/>
            <p:cNvGrpSpPr/>
            <p:nvPr/>
          </p:nvGrpSpPr>
          <p:grpSpPr>
            <a:xfrm>
              <a:off x="4479456" y="2596071"/>
              <a:ext cx="3458220" cy="1598317"/>
              <a:chOff x="858143" y="2148584"/>
              <a:chExt cx="3458220" cy="159831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858143" y="3377569"/>
                <a:ext cx="3458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Raleway ExtraBold" panose="020B0604020202020204" charset="0"/>
                  </a:rPr>
                  <a:t>Human-in-the-loop</a:t>
                </a:r>
                <a:endParaRPr lang="en-US" sz="1800" b="1" dirty="0">
                  <a:latin typeface="Raleway ExtraBold" panose="020B0604020202020204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47253" y="2148584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20" name="Oval 19"/>
            <p:cNvSpPr/>
            <p:nvPr/>
          </p:nvSpPr>
          <p:spPr>
            <a:xfrm>
              <a:off x="5300618" y="569737"/>
              <a:ext cx="1815896" cy="178133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chemeClr val="tx1"/>
                  </a:solidFill>
                  <a:latin typeface="Raleway ExtraBold" panose="020B0604020202020204" charset="0"/>
                </a:rPr>
                <a:t>Decision making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92930" y="504414"/>
            <a:ext cx="2489992" cy="422136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This is how we do it!</a:t>
            </a:r>
            <a:endParaRPr lang="en-US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604250" y="4591050"/>
            <a:ext cx="539750" cy="55245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37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89" y="467513"/>
            <a:ext cx="5633427" cy="4269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3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00" y="519329"/>
            <a:ext cx="4788702" cy="407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35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01" y="398761"/>
            <a:ext cx="5368379" cy="4310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1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Show me what you got!</a:t>
            </a:r>
            <a:endParaRPr lang="en-US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604250" y="4591050"/>
            <a:ext cx="539750" cy="55245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0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83</Words>
  <Application>Microsoft Office PowerPoint</Application>
  <PresentationFormat>On-screen Show (16:9)</PresentationFormat>
  <Paragraphs>28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Raleway Light</vt:lpstr>
      <vt:lpstr>Raleway ExtraBold</vt:lpstr>
      <vt:lpstr>Olivia template</vt:lpstr>
      <vt:lpstr>LET’S HUMANIZE TECHNOLOGY</vt:lpstr>
      <vt:lpstr>Get your phones ready!</vt:lpstr>
      <vt:lpstr>PowerPoint Presentation</vt:lpstr>
      <vt:lpstr>PowerPoint Presentation</vt:lpstr>
      <vt:lpstr>This is how we do it!</vt:lpstr>
      <vt:lpstr>PowerPoint Presentation</vt:lpstr>
      <vt:lpstr>PowerPoint Presentation</vt:lpstr>
      <vt:lpstr>PowerPoint Presentation</vt:lpstr>
      <vt:lpstr>Show me what you got!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 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Bogaert, J. van den</dc:creator>
  <cp:lastModifiedBy>Miranda Restrepo, D.D.</cp:lastModifiedBy>
  <cp:revision>101</cp:revision>
  <dcterms:modified xsi:type="dcterms:W3CDTF">2019-06-16T08:26:40Z</dcterms:modified>
</cp:coreProperties>
</file>