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62" r:id="rId3"/>
    <p:sldId id="263" r:id="rId4"/>
    <p:sldId id="288" r:id="rId5"/>
    <p:sldId id="285" r:id="rId6"/>
    <p:sldId id="290" r:id="rId7"/>
    <p:sldId id="291" r:id="rId8"/>
    <p:sldId id="289" r:id="rId9"/>
    <p:sldId id="265" r:id="rId10"/>
    <p:sldId id="293" r:id="rId11"/>
    <p:sldId id="284" r:id="rId12"/>
    <p:sldId id="292" r:id="rId13"/>
    <p:sldId id="294" r:id="rId14"/>
    <p:sldId id="286" r:id="rId15"/>
    <p:sldId id="29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in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9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07505-E63A-4155-A334-87918F4A97BC}">
  <a:tblStyle styleId="{8FE07505-E63A-4155-A334-87918F4A9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60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55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459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7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102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88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32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22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32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4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2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96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 preserve="1">
  <p:cSld name="1_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92A62-99C3-44DB-9C11-BC5E84FFDBA2}"/>
              </a:ext>
            </a:extLst>
          </p:cNvPr>
          <p:cNvSpPr/>
          <p:nvPr userDrawn="1"/>
        </p:nvSpPr>
        <p:spPr>
          <a:xfrm>
            <a:off x="0" y="0"/>
            <a:ext cx="9143831" cy="51394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7DA32D-3A28-41F2-95BF-2E0B310F5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78" y="0"/>
            <a:ext cx="7711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 preserve="1">
  <p:cSld name="1_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92A62-99C3-44DB-9C11-BC5E84FFDBA2}"/>
              </a:ext>
            </a:extLst>
          </p:cNvPr>
          <p:cNvSpPr/>
          <p:nvPr userDrawn="1"/>
        </p:nvSpPr>
        <p:spPr>
          <a:xfrm>
            <a:off x="0" y="0"/>
            <a:ext cx="9143831" cy="51394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08839-171F-4A57-9FC9-B0C81EF85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56" y="2789792"/>
            <a:ext cx="7635138" cy="11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 preserve="1">
  <p:cSld name="1_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F027E0-7E73-47D6-834B-8EF82B55A85F}"/>
              </a:ext>
            </a:extLst>
          </p:cNvPr>
          <p:cNvSpPr/>
          <p:nvPr userDrawn="1"/>
        </p:nvSpPr>
        <p:spPr>
          <a:xfrm>
            <a:off x="4567877" y="-252"/>
            <a:ext cx="4624605" cy="514375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717A78-2240-46C3-B67A-7D20370F3C6F}"/>
              </a:ext>
            </a:extLst>
          </p:cNvPr>
          <p:cNvSpPr/>
          <p:nvPr userDrawn="1"/>
        </p:nvSpPr>
        <p:spPr>
          <a:xfrm>
            <a:off x="3108" y="1"/>
            <a:ext cx="4568891" cy="51435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C000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36878E-6EC4-462A-8215-D21E552AED88}"/>
              </a:ext>
            </a:extLst>
          </p:cNvPr>
          <p:cNvCxnSpPr/>
          <p:nvPr userDrawn="1"/>
        </p:nvCxnSpPr>
        <p:spPr>
          <a:xfrm>
            <a:off x="4567877" y="-252"/>
            <a:ext cx="0" cy="5143500"/>
          </a:xfrm>
          <a:prstGeom prst="line">
            <a:avLst/>
          </a:prstGeom>
          <a:ln w="22225">
            <a:solidFill>
              <a:schemeClr val="dk1">
                <a:shade val="95000"/>
                <a:satMod val="105000"/>
                <a:alpha val="46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 preserve="1">
  <p:cSld name="1_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7861810-18F7-4028-810C-A0BA2B9FEF9F}"/>
              </a:ext>
            </a:extLst>
          </p:cNvPr>
          <p:cNvSpPr/>
          <p:nvPr userDrawn="1"/>
        </p:nvSpPr>
        <p:spPr>
          <a:xfrm>
            <a:off x="3063599" y="-506"/>
            <a:ext cx="3063601" cy="521674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717A78-2240-46C3-B67A-7D20370F3C6F}"/>
              </a:ext>
            </a:extLst>
          </p:cNvPr>
          <p:cNvSpPr/>
          <p:nvPr userDrawn="1"/>
        </p:nvSpPr>
        <p:spPr>
          <a:xfrm>
            <a:off x="3108" y="1"/>
            <a:ext cx="3060492" cy="51435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C000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F027E0-7E73-47D6-834B-8EF82B55A85F}"/>
              </a:ext>
            </a:extLst>
          </p:cNvPr>
          <p:cNvSpPr/>
          <p:nvPr userDrawn="1"/>
        </p:nvSpPr>
        <p:spPr>
          <a:xfrm>
            <a:off x="6128880" y="-252"/>
            <a:ext cx="3063601" cy="514375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36878E-6EC4-462A-8215-D21E552AED88}"/>
              </a:ext>
            </a:extLst>
          </p:cNvPr>
          <p:cNvCxnSpPr>
            <a:cxnSpLocks/>
          </p:cNvCxnSpPr>
          <p:nvPr userDrawn="1"/>
        </p:nvCxnSpPr>
        <p:spPr>
          <a:xfrm>
            <a:off x="3063600" y="-252"/>
            <a:ext cx="0" cy="5143752"/>
          </a:xfrm>
          <a:prstGeom prst="line">
            <a:avLst/>
          </a:prstGeom>
          <a:ln w="22225">
            <a:solidFill>
              <a:schemeClr val="dk1">
                <a:shade val="95000"/>
                <a:satMod val="105000"/>
                <a:alpha val="46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ADA6D-969F-47A6-B0A3-92ABFEF09D48}"/>
              </a:ext>
            </a:extLst>
          </p:cNvPr>
          <p:cNvCxnSpPr>
            <a:cxnSpLocks/>
          </p:cNvCxnSpPr>
          <p:nvPr userDrawn="1"/>
        </p:nvCxnSpPr>
        <p:spPr>
          <a:xfrm>
            <a:off x="6128882" y="-252"/>
            <a:ext cx="0" cy="5143752"/>
          </a:xfrm>
          <a:prstGeom prst="line">
            <a:avLst/>
          </a:prstGeom>
          <a:ln w="22225">
            <a:solidFill>
              <a:schemeClr val="dk1">
                <a:shade val="95000"/>
                <a:satMod val="105000"/>
                <a:alpha val="46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6" r:id="rId3"/>
    <p:sldLayoutId id="2147483667" r:id="rId4"/>
    <p:sldLayoutId id="2147483662" r:id="rId5"/>
    <p:sldLayoutId id="2147483665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6.png"/><Relationship Id="rId5" Type="http://schemas.openxmlformats.org/officeDocument/2006/relationships/image" Target="../media/image31.png"/><Relationship Id="rId10" Type="http://schemas.openxmlformats.org/officeDocument/2006/relationships/image" Target="../media/image15.svg"/><Relationship Id="rId4" Type="http://schemas.openxmlformats.org/officeDocument/2006/relationships/image" Target="../media/image30.sv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151529" y="1991825"/>
            <a:ext cx="466432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/>
              <a:t>ClearTrace</a:t>
            </a:r>
            <a:br>
              <a:rPr lang="en-US" dirty="0"/>
            </a:br>
            <a:r>
              <a:rPr lang="en-US" sz="2800" dirty="0"/>
              <a:t>facts, not fakes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 descr="A person sitting in a room&#10;&#10;Description automatically generated">
            <a:extLst>
              <a:ext uri="{FF2B5EF4-FFF2-40B4-BE49-F238E27FC236}">
                <a16:creationId xmlns:a16="http://schemas.microsoft.com/office/drawing/2014/main" id="{31D63E97-4E3F-49A7-B9D4-7AB3E960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96" y="1229332"/>
            <a:ext cx="4646608" cy="3034663"/>
          </a:xfrm>
          <a:prstGeom prst="rect">
            <a:avLst/>
          </a:prstGeom>
        </p:spPr>
      </p:pic>
      <p:sp>
        <p:nvSpPr>
          <p:cNvPr id="42" name="Google Shape;238;p21">
            <a:extLst>
              <a:ext uri="{FF2B5EF4-FFF2-40B4-BE49-F238E27FC236}">
                <a16:creationId xmlns:a16="http://schemas.microsoft.com/office/drawing/2014/main" id="{276D3ED8-5F3D-4AC5-92AF-30D33299B93F}"/>
              </a:ext>
            </a:extLst>
          </p:cNvPr>
          <p:cNvSpPr txBox="1">
            <a:spLocks/>
          </p:cNvSpPr>
          <p:nvPr/>
        </p:nvSpPr>
        <p:spPr>
          <a:xfrm>
            <a:off x="1754400" y="173285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Notification</a:t>
            </a:r>
            <a:endParaRPr lang="en-US" sz="7200" dirty="0"/>
          </a:p>
        </p:txBody>
      </p:sp>
      <p:pic>
        <p:nvPicPr>
          <p:cNvPr id="45" name="Graphic 44" descr="Browser window">
            <a:extLst>
              <a:ext uri="{FF2B5EF4-FFF2-40B4-BE49-F238E27FC236}">
                <a16:creationId xmlns:a16="http://schemas.microsoft.com/office/drawing/2014/main" id="{E8DE0065-0B68-406E-9B7E-69DBDB062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69" y="530999"/>
            <a:ext cx="678324" cy="67832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5A2DB44-D6F2-4A50-9EF2-A594EB3906EF}"/>
              </a:ext>
            </a:extLst>
          </p:cNvPr>
          <p:cNvGrpSpPr/>
          <p:nvPr/>
        </p:nvGrpSpPr>
        <p:grpSpPr>
          <a:xfrm>
            <a:off x="867543" y="3810415"/>
            <a:ext cx="7408913" cy="1218783"/>
            <a:chOff x="867543" y="3810415"/>
            <a:chExt cx="7408913" cy="121878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A56984-98BB-4F00-8013-19F78DAB65A3}"/>
                </a:ext>
              </a:extLst>
            </p:cNvPr>
            <p:cNvGrpSpPr/>
            <p:nvPr/>
          </p:nvGrpSpPr>
          <p:grpSpPr>
            <a:xfrm>
              <a:off x="867545" y="3810415"/>
              <a:ext cx="7408911" cy="1218783"/>
              <a:chOff x="867545" y="3810415"/>
              <a:chExt cx="7408911" cy="12187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2672870-0102-49C5-B08C-68A007EF8A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95304" y="4281052"/>
                <a:ext cx="1381152" cy="8312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70B4476-E238-43BE-86A8-950B0A982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547" y="4281052"/>
                <a:ext cx="1381149" cy="8312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13" name="Picture 12" descr="A person sitting in a room&#10;&#10;Description automatically generated">
                <a:extLst>
                  <a:ext uri="{FF2B5EF4-FFF2-40B4-BE49-F238E27FC236}">
                    <a16:creationId xmlns:a16="http://schemas.microsoft.com/office/drawing/2014/main" id="{AAB7EE8D-3DF5-4E79-9BE6-CAFD2EDB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4896" b="1360"/>
              <a:stretch/>
            </p:blipFill>
            <p:spPr>
              <a:xfrm>
                <a:off x="867545" y="4364179"/>
                <a:ext cx="7408910" cy="665019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3A61C8B-7289-4E1C-B76C-501AD28806FA}"/>
                  </a:ext>
                </a:extLst>
              </p:cNvPr>
              <p:cNvSpPr/>
              <p:nvPr/>
            </p:nvSpPr>
            <p:spPr>
              <a:xfrm>
                <a:off x="2248696" y="3810415"/>
                <a:ext cx="4646608" cy="470637"/>
              </a:xfrm>
              <a:prstGeom prst="rect">
                <a:avLst/>
              </a:prstGeom>
              <a:noFill/>
              <a:ln>
                <a:solidFill>
                  <a:srgbClr val="D89F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F2863C2-830C-4030-972A-B51A13E7F918}"/>
                </a:ext>
              </a:extLst>
            </p:cNvPr>
            <p:cNvSpPr/>
            <p:nvPr/>
          </p:nvSpPr>
          <p:spPr>
            <a:xfrm>
              <a:off x="867543" y="4361186"/>
              <a:ext cx="7408909" cy="665019"/>
            </a:xfrm>
            <a:prstGeom prst="rect">
              <a:avLst/>
            </a:prstGeom>
            <a:noFill/>
            <a:ln>
              <a:solidFill>
                <a:srgbClr val="D89F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449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45A18-CB22-45AB-A6EE-A6891CAE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93" y="1209323"/>
            <a:ext cx="3761509" cy="3789933"/>
          </a:xfrm>
          <a:prstGeom prst="rect">
            <a:avLst/>
          </a:prstGeom>
        </p:spPr>
      </p:pic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1" name="Graphic 20" descr="Browser window">
            <a:extLst>
              <a:ext uri="{FF2B5EF4-FFF2-40B4-BE49-F238E27FC236}">
                <a16:creationId xmlns:a16="http://schemas.microsoft.com/office/drawing/2014/main" id="{603A91D1-8C88-485C-AFE0-C81D9AA2D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69" y="530999"/>
            <a:ext cx="678324" cy="678324"/>
          </a:xfrm>
          <a:prstGeom prst="rect">
            <a:avLst/>
          </a:prstGeom>
        </p:spPr>
      </p:pic>
      <p:sp>
        <p:nvSpPr>
          <p:cNvPr id="22" name="Google Shape;238;p21">
            <a:extLst>
              <a:ext uri="{FF2B5EF4-FFF2-40B4-BE49-F238E27FC236}">
                <a16:creationId xmlns:a16="http://schemas.microsoft.com/office/drawing/2014/main" id="{7752E0D5-8AC0-487B-A553-B969F4EA5517}"/>
              </a:ext>
            </a:extLst>
          </p:cNvPr>
          <p:cNvSpPr txBox="1">
            <a:spLocks/>
          </p:cNvSpPr>
          <p:nvPr/>
        </p:nvSpPr>
        <p:spPr>
          <a:xfrm>
            <a:off x="1754400" y="173285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Report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867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45A18-CB22-45AB-A6EE-A6891CAE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93" y="1209323"/>
            <a:ext cx="3761509" cy="3789933"/>
          </a:xfrm>
          <a:prstGeom prst="rect">
            <a:avLst/>
          </a:prstGeom>
        </p:spPr>
      </p:pic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1" name="Graphic 20" descr="Browser window">
            <a:extLst>
              <a:ext uri="{FF2B5EF4-FFF2-40B4-BE49-F238E27FC236}">
                <a16:creationId xmlns:a16="http://schemas.microsoft.com/office/drawing/2014/main" id="{603A91D1-8C88-485C-AFE0-C81D9AA2D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69" y="530999"/>
            <a:ext cx="678324" cy="678324"/>
          </a:xfrm>
          <a:prstGeom prst="rect">
            <a:avLst/>
          </a:prstGeom>
        </p:spPr>
      </p:pic>
      <p:sp>
        <p:nvSpPr>
          <p:cNvPr id="22" name="Google Shape;238;p21">
            <a:extLst>
              <a:ext uri="{FF2B5EF4-FFF2-40B4-BE49-F238E27FC236}">
                <a16:creationId xmlns:a16="http://schemas.microsoft.com/office/drawing/2014/main" id="{7752E0D5-8AC0-487B-A553-B969F4EA5517}"/>
              </a:ext>
            </a:extLst>
          </p:cNvPr>
          <p:cNvSpPr txBox="1">
            <a:spLocks/>
          </p:cNvSpPr>
          <p:nvPr/>
        </p:nvSpPr>
        <p:spPr>
          <a:xfrm>
            <a:off x="1754400" y="173285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Report</a:t>
            </a:r>
            <a:endParaRPr lang="en-US" sz="7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E9DEDA-DA78-4561-8113-335F5091FA9F}"/>
              </a:ext>
            </a:extLst>
          </p:cNvPr>
          <p:cNvGrpSpPr/>
          <p:nvPr/>
        </p:nvGrpSpPr>
        <p:grpSpPr>
          <a:xfrm>
            <a:off x="3499910" y="1635605"/>
            <a:ext cx="4381504" cy="2937367"/>
            <a:chOff x="3499910" y="1635605"/>
            <a:chExt cx="4381504" cy="293736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0C1481-4BB0-4CBD-A743-6CEA5164C471}"/>
                </a:ext>
              </a:extLst>
            </p:cNvPr>
            <p:cNvGrpSpPr/>
            <p:nvPr/>
          </p:nvGrpSpPr>
          <p:grpSpPr>
            <a:xfrm>
              <a:off x="3499910" y="1635605"/>
              <a:ext cx="4381504" cy="2937367"/>
              <a:chOff x="3499910" y="1635605"/>
              <a:chExt cx="4381504" cy="293736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82C4F99-5B23-42C9-9F9F-348B09241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0511" y="3484439"/>
                <a:ext cx="3358195" cy="1036039"/>
              </a:xfrm>
              <a:prstGeom prst="line">
                <a:avLst/>
              </a:prstGeom>
              <a:ln cap="rnd"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0"/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0AE5BF8-C737-42AC-8DCC-E1CE309D9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7803" y="1686122"/>
                <a:ext cx="3390902" cy="586021"/>
              </a:xfrm>
              <a:prstGeom prst="line">
                <a:avLst/>
              </a:prstGeom>
              <a:ln cap="rnd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24" name="Picture 2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0D9E3BE-C172-4BCB-A18F-00E137B9C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803" t="26764" r="7363" b="38874"/>
              <a:stretch/>
            </p:blipFill>
            <p:spPr>
              <a:xfrm>
                <a:off x="5350279" y="1635605"/>
                <a:ext cx="2531135" cy="2937367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35517B-4CE7-4CAF-963F-F5BF67AB3D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912" y="1635605"/>
                <a:ext cx="1850367" cy="636538"/>
              </a:xfrm>
              <a:prstGeom prst="line">
                <a:avLst/>
              </a:prstGeom>
              <a:ln cap="rnd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6A718EA-7143-4713-A2AB-FBF4964557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9911" y="3484441"/>
                <a:ext cx="1850368" cy="1088531"/>
              </a:xfrm>
              <a:prstGeom prst="line">
                <a:avLst/>
              </a:prstGeom>
              <a:ln cap="rnd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F0A746-9D92-4033-B448-C1014ADE6DB9}"/>
                  </a:ext>
                </a:extLst>
              </p:cNvPr>
              <p:cNvSpPr/>
              <p:nvPr/>
            </p:nvSpPr>
            <p:spPr>
              <a:xfrm>
                <a:off x="3499910" y="2272143"/>
                <a:ext cx="990601" cy="1212296"/>
              </a:xfrm>
              <a:prstGeom prst="rect">
                <a:avLst/>
              </a:prstGeom>
              <a:noFill/>
              <a:ln>
                <a:solidFill>
                  <a:srgbClr val="D89F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E3A91A-8387-4501-8233-A9734D6C0604}"/>
                </a:ext>
              </a:extLst>
            </p:cNvPr>
            <p:cNvSpPr/>
            <p:nvPr/>
          </p:nvSpPr>
          <p:spPr>
            <a:xfrm>
              <a:off x="5350278" y="1635605"/>
              <a:ext cx="2531135" cy="2937366"/>
            </a:xfrm>
            <a:prstGeom prst="rect">
              <a:avLst/>
            </a:prstGeom>
            <a:noFill/>
            <a:ln>
              <a:solidFill>
                <a:srgbClr val="D89F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2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" name="Google Shape;238;p21">
            <a:extLst>
              <a:ext uri="{FF2B5EF4-FFF2-40B4-BE49-F238E27FC236}">
                <a16:creationId xmlns:a16="http://schemas.microsoft.com/office/drawing/2014/main" id="{7752E0D5-8AC0-487B-A553-B969F4EA5517}"/>
              </a:ext>
            </a:extLst>
          </p:cNvPr>
          <p:cNvSpPr txBox="1">
            <a:spLocks/>
          </p:cNvSpPr>
          <p:nvPr/>
        </p:nvSpPr>
        <p:spPr>
          <a:xfrm>
            <a:off x="1754400" y="173285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en-US" sz="4000" dirty="0"/>
              <a:t>Wrap up</a:t>
            </a:r>
            <a:endParaRPr lang="en-US" sz="7200" dirty="0"/>
          </a:p>
        </p:txBody>
      </p:sp>
      <p:sp>
        <p:nvSpPr>
          <p:cNvPr id="16" name="Google Shape;239;p21">
            <a:extLst>
              <a:ext uri="{FF2B5EF4-FFF2-40B4-BE49-F238E27FC236}">
                <a16:creationId xmlns:a16="http://schemas.microsoft.com/office/drawing/2014/main" id="{B08CF27C-C1A2-4954-87D3-750DEEB8D154}"/>
              </a:ext>
            </a:extLst>
          </p:cNvPr>
          <p:cNvSpPr txBox="1">
            <a:spLocks/>
          </p:cNvSpPr>
          <p:nvPr/>
        </p:nvSpPr>
        <p:spPr>
          <a:xfrm>
            <a:off x="2905569" y="2342308"/>
            <a:ext cx="170162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dirty="0"/>
              <a:t>Detect</a:t>
            </a:r>
          </a:p>
        </p:txBody>
      </p:sp>
      <p:sp>
        <p:nvSpPr>
          <p:cNvPr id="17" name="Google Shape;239;p21">
            <a:extLst>
              <a:ext uri="{FF2B5EF4-FFF2-40B4-BE49-F238E27FC236}">
                <a16:creationId xmlns:a16="http://schemas.microsoft.com/office/drawing/2014/main" id="{CAFF23E0-D7A9-4390-91B9-6950B7A56405}"/>
              </a:ext>
            </a:extLst>
          </p:cNvPr>
          <p:cNvSpPr txBox="1">
            <a:spLocks/>
          </p:cNvSpPr>
          <p:nvPr/>
        </p:nvSpPr>
        <p:spPr>
          <a:xfrm>
            <a:off x="2905569" y="3089856"/>
            <a:ext cx="207288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dirty="0"/>
              <a:t>Inform</a:t>
            </a:r>
          </a:p>
        </p:txBody>
      </p:sp>
      <p:sp>
        <p:nvSpPr>
          <p:cNvPr id="18" name="Google Shape;239;p21">
            <a:extLst>
              <a:ext uri="{FF2B5EF4-FFF2-40B4-BE49-F238E27FC236}">
                <a16:creationId xmlns:a16="http://schemas.microsoft.com/office/drawing/2014/main" id="{59A47252-E89B-45DC-9F68-75C5BFC02594}"/>
              </a:ext>
            </a:extLst>
          </p:cNvPr>
          <p:cNvSpPr txBox="1">
            <a:spLocks/>
          </p:cNvSpPr>
          <p:nvPr/>
        </p:nvSpPr>
        <p:spPr>
          <a:xfrm>
            <a:off x="2905569" y="3894508"/>
            <a:ext cx="251289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dirty="0"/>
              <a:t>Track</a:t>
            </a: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1B521118-F87C-4D93-AEB2-C6A557616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0446" y="2402820"/>
            <a:ext cx="484637" cy="484637"/>
          </a:xfrm>
          <a:prstGeom prst="rect">
            <a:avLst/>
          </a:prstGeom>
        </p:spPr>
      </p:pic>
      <p:pic>
        <p:nvPicPr>
          <p:cNvPr id="7" name="Graphic 6" descr="Presentation with bar chart">
            <a:extLst>
              <a:ext uri="{FF2B5EF4-FFF2-40B4-BE49-F238E27FC236}">
                <a16:creationId xmlns:a16="http://schemas.microsoft.com/office/drawing/2014/main" id="{00ACCD30-78F2-4D50-8C22-C59C4EC28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6453" y="3960597"/>
            <a:ext cx="652621" cy="652621"/>
          </a:xfrm>
          <a:prstGeom prst="rect">
            <a:avLst/>
          </a:prstGeom>
        </p:spPr>
      </p:pic>
      <p:pic>
        <p:nvPicPr>
          <p:cNvPr id="10" name="Graphic 9" descr="Customer review">
            <a:extLst>
              <a:ext uri="{FF2B5EF4-FFF2-40B4-BE49-F238E27FC236}">
                <a16:creationId xmlns:a16="http://schemas.microsoft.com/office/drawing/2014/main" id="{EC4831DD-BE7E-4F0B-9780-54C74F9B7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0390" y="3089856"/>
            <a:ext cx="584748" cy="584748"/>
          </a:xfrm>
          <a:prstGeom prst="rect">
            <a:avLst/>
          </a:prstGeom>
        </p:spPr>
      </p:pic>
      <p:sp>
        <p:nvSpPr>
          <p:cNvPr id="28" name="Google Shape;238;p21">
            <a:extLst>
              <a:ext uri="{FF2B5EF4-FFF2-40B4-BE49-F238E27FC236}">
                <a16:creationId xmlns:a16="http://schemas.microsoft.com/office/drawing/2014/main" id="{9A50CFE1-0936-4BB6-ACE5-535B510A87DA}"/>
              </a:ext>
            </a:extLst>
          </p:cNvPr>
          <p:cNvSpPr txBox="1">
            <a:spLocks/>
          </p:cNvSpPr>
          <p:nvPr/>
        </p:nvSpPr>
        <p:spPr>
          <a:xfrm>
            <a:off x="5620808" y="2590782"/>
            <a:ext cx="275689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2400" b="0" dirty="0"/>
              <a:t>Detection </a:t>
            </a:r>
            <a:br>
              <a:rPr lang="en-US" sz="2400" b="0" dirty="0"/>
            </a:br>
            <a:r>
              <a:rPr lang="en-US" sz="2400" b="0" dirty="0"/>
              <a:t>Models</a:t>
            </a:r>
          </a:p>
        </p:txBody>
      </p:sp>
      <p:sp>
        <p:nvSpPr>
          <p:cNvPr id="32" name="Google Shape;238;p21">
            <a:extLst>
              <a:ext uri="{FF2B5EF4-FFF2-40B4-BE49-F238E27FC236}">
                <a16:creationId xmlns:a16="http://schemas.microsoft.com/office/drawing/2014/main" id="{A2C4A6EB-FD0E-44B3-8983-4D55D8583AE1}"/>
              </a:ext>
            </a:extLst>
          </p:cNvPr>
          <p:cNvSpPr txBox="1">
            <a:spLocks/>
          </p:cNvSpPr>
          <p:nvPr/>
        </p:nvSpPr>
        <p:spPr>
          <a:xfrm>
            <a:off x="5651485" y="3315070"/>
            <a:ext cx="1724641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2400" b="0" dirty="0"/>
              <a:t>Public</a:t>
            </a:r>
          </a:p>
          <a:p>
            <a:r>
              <a:rPr lang="en-US" sz="2400" b="0" dirty="0"/>
              <a:t>Solution</a:t>
            </a:r>
          </a:p>
        </p:txBody>
      </p:sp>
      <p:pic>
        <p:nvPicPr>
          <p:cNvPr id="33" name="Graphic 32" descr="Brain in head">
            <a:extLst>
              <a:ext uri="{FF2B5EF4-FFF2-40B4-BE49-F238E27FC236}">
                <a16:creationId xmlns:a16="http://schemas.microsoft.com/office/drawing/2014/main" id="{87B8FE1C-3300-448B-BFCE-66393D06D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22629" y="2597478"/>
            <a:ext cx="559533" cy="559533"/>
          </a:xfrm>
          <a:prstGeom prst="rect">
            <a:avLst/>
          </a:prstGeom>
        </p:spPr>
      </p:pic>
      <p:pic>
        <p:nvPicPr>
          <p:cNvPr id="34" name="Graphic 33" descr="Browser window">
            <a:extLst>
              <a:ext uri="{FF2B5EF4-FFF2-40B4-BE49-F238E27FC236}">
                <a16:creationId xmlns:a16="http://schemas.microsoft.com/office/drawing/2014/main" id="{9A185D6B-6091-403A-86E8-AD44895BCF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3234" y="3604983"/>
            <a:ext cx="678324" cy="678324"/>
          </a:xfrm>
          <a:prstGeom prst="rect">
            <a:avLst/>
          </a:prstGeom>
        </p:spPr>
      </p:pic>
      <p:sp>
        <p:nvSpPr>
          <p:cNvPr id="35" name="Google Shape;238;p21">
            <a:extLst>
              <a:ext uri="{FF2B5EF4-FFF2-40B4-BE49-F238E27FC236}">
                <a16:creationId xmlns:a16="http://schemas.microsoft.com/office/drawing/2014/main" id="{8E7FF787-1163-4169-AECD-9E21C66AD25F}"/>
              </a:ext>
            </a:extLst>
          </p:cNvPr>
          <p:cNvSpPr txBox="1">
            <a:spLocks/>
          </p:cNvSpPr>
          <p:nvPr/>
        </p:nvSpPr>
        <p:spPr>
          <a:xfrm>
            <a:off x="2131743" y="1530362"/>
            <a:ext cx="1832559" cy="66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en-US" sz="2800" dirty="0"/>
              <a:t>Goals</a:t>
            </a:r>
            <a:endParaRPr lang="en-US" sz="5400" dirty="0"/>
          </a:p>
        </p:txBody>
      </p:sp>
      <p:sp>
        <p:nvSpPr>
          <p:cNvPr id="36" name="Google Shape;238;p21">
            <a:extLst>
              <a:ext uri="{FF2B5EF4-FFF2-40B4-BE49-F238E27FC236}">
                <a16:creationId xmlns:a16="http://schemas.microsoft.com/office/drawing/2014/main" id="{5B210B63-F627-4DD8-A231-E8DF6E01A0AF}"/>
              </a:ext>
            </a:extLst>
          </p:cNvPr>
          <p:cNvSpPr txBox="1">
            <a:spLocks/>
          </p:cNvSpPr>
          <p:nvPr/>
        </p:nvSpPr>
        <p:spPr>
          <a:xfrm>
            <a:off x="4525376" y="1354232"/>
            <a:ext cx="2864224" cy="88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en-US" sz="3200" dirty="0"/>
              <a:t>Developments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499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8F70FFFC-9F81-4F70-B47D-60A3C006D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58" y="570427"/>
            <a:ext cx="2806262" cy="1659919"/>
          </a:xfrm>
          <a:prstGeom prst="rect">
            <a:avLst/>
          </a:prstGeom>
        </p:spPr>
      </p:pic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5DCCC19-51B3-4649-9CF4-6CC45F269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91" y="1827477"/>
            <a:ext cx="2261644" cy="2621973"/>
          </a:xfrm>
          <a:prstGeom prst="rect">
            <a:avLst/>
          </a:prstGeom>
        </p:spPr>
      </p:pic>
      <p:pic>
        <p:nvPicPr>
          <p:cNvPr id="8" name="Picture 7" descr="A person in a white shirt&#10;&#10;Description automatically generated">
            <a:extLst>
              <a:ext uri="{FF2B5EF4-FFF2-40B4-BE49-F238E27FC236}">
                <a16:creationId xmlns:a16="http://schemas.microsoft.com/office/drawing/2014/main" id="{A73FAE1B-B36E-46DE-B97D-662BD57E7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961" y="2568695"/>
            <a:ext cx="2618773" cy="1880755"/>
          </a:xfrm>
          <a:prstGeom prst="rect">
            <a:avLst/>
          </a:prstGeom>
        </p:spPr>
      </p:pic>
      <p:sp>
        <p:nvSpPr>
          <p:cNvPr id="24" name="Google Shape;238;p21">
            <a:extLst>
              <a:ext uri="{FF2B5EF4-FFF2-40B4-BE49-F238E27FC236}">
                <a16:creationId xmlns:a16="http://schemas.microsoft.com/office/drawing/2014/main" id="{40B17D83-D0B1-4DCC-9FAD-CD5395A5643E}"/>
              </a:ext>
            </a:extLst>
          </p:cNvPr>
          <p:cNvSpPr txBox="1">
            <a:spLocks/>
          </p:cNvSpPr>
          <p:nvPr/>
        </p:nvSpPr>
        <p:spPr>
          <a:xfrm>
            <a:off x="3215125" y="570427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en-US" sz="4000" dirty="0"/>
              <a:t>Let them be 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66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151529" y="1991825"/>
            <a:ext cx="466432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/>
              <a:t>ClearTrace</a:t>
            </a:r>
            <a:br>
              <a:rPr lang="en-US" dirty="0"/>
            </a:br>
            <a:r>
              <a:rPr lang="en-US" sz="2800" dirty="0"/>
              <a:t>facts, not fakes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623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" name="Google Shape;238;p21">
            <a:extLst>
              <a:ext uri="{FF2B5EF4-FFF2-40B4-BE49-F238E27FC236}">
                <a16:creationId xmlns:a16="http://schemas.microsoft.com/office/drawing/2014/main" id="{CDA1DCFC-F365-4A3F-A72F-CCDA45766677}"/>
              </a:ext>
            </a:extLst>
          </p:cNvPr>
          <p:cNvSpPr txBox="1">
            <a:spLocks/>
          </p:cNvSpPr>
          <p:nvPr/>
        </p:nvSpPr>
        <p:spPr>
          <a:xfrm>
            <a:off x="1754400" y="173285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lvl="0">
              <a:spcBef>
                <a:spcPts val="600"/>
              </a:spcBef>
            </a:pPr>
            <a:r>
              <a:rPr lang="en-US" sz="4000" dirty="0"/>
              <a:t>Who said fake news?</a:t>
            </a:r>
          </a:p>
        </p:txBody>
      </p:sp>
      <p:pic>
        <p:nvPicPr>
          <p:cNvPr id="23" name="Picture 22" descr="A person sitting at a table in front of a computer&#10;&#10;Description automatically generated">
            <a:extLst>
              <a:ext uri="{FF2B5EF4-FFF2-40B4-BE49-F238E27FC236}">
                <a16:creationId xmlns:a16="http://schemas.microsoft.com/office/drawing/2014/main" id="{4199F970-E942-4FCF-92E9-41CCA083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44" y="1806920"/>
            <a:ext cx="2188590" cy="25424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Picture 23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FEED79EC-0B38-4659-9545-6866CB52C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012" y="1801810"/>
            <a:ext cx="2063490" cy="254751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Picture 24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5D288E6B-3F8F-4F2E-80A8-14E738F73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86" y="1801810"/>
            <a:ext cx="2118674" cy="25424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226129" y="667067"/>
            <a:ext cx="3560618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Detection </a:t>
            </a:r>
            <a:br>
              <a:rPr lang="en-US" sz="4000" dirty="0"/>
            </a:br>
            <a:r>
              <a:rPr lang="en-US" sz="4000" dirty="0"/>
              <a:t>Models</a:t>
            </a:r>
            <a:endParaRPr sz="4000" dirty="0"/>
          </a:p>
        </p:txBody>
      </p:sp>
      <p:pic>
        <p:nvPicPr>
          <p:cNvPr id="3" name="Graphic 2" descr="Brain in head">
            <a:extLst>
              <a:ext uri="{FF2B5EF4-FFF2-40B4-BE49-F238E27FC236}">
                <a16:creationId xmlns:a16="http://schemas.microsoft.com/office/drawing/2014/main" id="{5FE07043-0987-49E8-866B-33D32059F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9419" y="1911014"/>
            <a:ext cx="1898072" cy="1898072"/>
          </a:xfrm>
          <a:prstGeom prst="rect">
            <a:avLst/>
          </a:prstGeom>
        </p:spPr>
      </p:pic>
      <p:pic>
        <p:nvPicPr>
          <p:cNvPr id="5" name="Graphic 4" descr="Browser window">
            <a:extLst>
              <a:ext uri="{FF2B5EF4-FFF2-40B4-BE49-F238E27FC236}">
                <a16:creationId xmlns:a16="http://schemas.microsoft.com/office/drawing/2014/main" id="{A17351F6-8497-4082-A239-EBB289509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3543" y="1725251"/>
            <a:ext cx="1205137" cy="1205137"/>
          </a:xfrm>
          <a:prstGeom prst="rect">
            <a:avLst/>
          </a:prstGeom>
        </p:spPr>
      </p:pic>
      <p:pic>
        <p:nvPicPr>
          <p:cNvPr id="7" name="Graphic 6" descr="Chat bubble">
            <a:extLst>
              <a:ext uri="{FF2B5EF4-FFF2-40B4-BE49-F238E27FC236}">
                <a16:creationId xmlns:a16="http://schemas.microsoft.com/office/drawing/2014/main" id="{6D6EFA02-6544-4758-BDB9-6EB633D03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285" y="2157421"/>
            <a:ext cx="1106867" cy="1106867"/>
          </a:xfrm>
          <a:prstGeom prst="rect">
            <a:avLst/>
          </a:prstGeom>
        </p:spPr>
      </p:pic>
      <p:pic>
        <p:nvPicPr>
          <p:cNvPr id="9" name="Graphic 8" descr="Judge">
            <a:extLst>
              <a:ext uri="{FF2B5EF4-FFF2-40B4-BE49-F238E27FC236}">
                <a16:creationId xmlns:a16="http://schemas.microsoft.com/office/drawing/2014/main" id="{F548B535-8836-4970-8DC0-071AE26DC1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4613" y="3175729"/>
            <a:ext cx="1106868" cy="1106868"/>
          </a:xfrm>
          <a:prstGeom prst="rect">
            <a:avLst/>
          </a:prstGeom>
        </p:spPr>
      </p:pic>
      <p:sp>
        <p:nvSpPr>
          <p:cNvPr id="24" name="Google Shape;238;p21">
            <a:extLst>
              <a:ext uri="{FF2B5EF4-FFF2-40B4-BE49-F238E27FC236}">
                <a16:creationId xmlns:a16="http://schemas.microsoft.com/office/drawing/2014/main" id="{E336C4E3-C31C-4AE2-9E13-C6C53CD33007}"/>
              </a:ext>
            </a:extLst>
          </p:cNvPr>
          <p:cNvSpPr txBox="1">
            <a:spLocks/>
          </p:cNvSpPr>
          <p:nvPr/>
        </p:nvSpPr>
        <p:spPr>
          <a:xfrm>
            <a:off x="6079152" y="667066"/>
            <a:ext cx="412172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Public</a:t>
            </a:r>
          </a:p>
          <a:p>
            <a:r>
              <a:rPr lang="en-US" sz="40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6813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754400" y="173285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Benchmark</a:t>
            </a:r>
            <a:endParaRPr sz="720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AF8CDAD7-264E-436B-85A1-E2235E299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765" y="590395"/>
            <a:ext cx="559533" cy="55953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E474DC-7A6B-4651-BD5F-A3EA19B95A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82" t="6283" r="7605" b="12256"/>
          <a:stretch/>
        </p:blipFill>
        <p:spPr>
          <a:xfrm>
            <a:off x="2265217" y="1413163"/>
            <a:ext cx="4177147" cy="33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Google Shape;238;p21">
            <a:extLst>
              <a:ext uri="{FF2B5EF4-FFF2-40B4-BE49-F238E27FC236}">
                <a16:creationId xmlns:a16="http://schemas.microsoft.com/office/drawing/2014/main" id="{3E9459E5-9B39-456D-B43B-1390D060857A}"/>
              </a:ext>
            </a:extLst>
          </p:cNvPr>
          <p:cNvSpPr txBox="1">
            <a:spLocks/>
          </p:cNvSpPr>
          <p:nvPr/>
        </p:nvSpPr>
        <p:spPr>
          <a:xfrm>
            <a:off x="1058298" y="124572"/>
            <a:ext cx="8128000" cy="11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Pipeline</a:t>
            </a:r>
          </a:p>
        </p:txBody>
      </p:sp>
      <p:pic>
        <p:nvPicPr>
          <p:cNvPr id="17" name="Graphic 16" descr="Brain in head">
            <a:extLst>
              <a:ext uri="{FF2B5EF4-FFF2-40B4-BE49-F238E27FC236}">
                <a16:creationId xmlns:a16="http://schemas.microsoft.com/office/drawing/2014/main" id="{542853F9-5714-4686-9F0F-429C7DEF7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765" y="590395"/>
            <a:ext cx="559533" cy="5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Graphic 15" descr="Brain in head">
            <a:extLst>
              <a:ext uri="{FF2B5EF4-FFF2-40B4-BE49-F238E27FC236}">
                <a16:creationId xmlns:a16="http://schemas.microsoft.com/office/drawing/2014/main" id="{2023A16D-C797-4E1E-AE50-86E8B8C70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765" y="590395"/>
            <a:ext cx="559533" cy="559533"/>
          </a:xfrm>
          <a:prstGeom prst="rect">
            <a:avLst/>
          </a:prstGeom>
        </p:spPr>
      </p:pic>
      <p:sp>
        <p:nvSpPr>
          <p:cNvPr id="17" name="Google Shape;238;p21">
            <a:extLst>
              <a:ext uri="{FF2B5EF4-FFF2-40B4-BE49-F238E27FC236}">
                <a16:creationId xmlns:a16="http://schemas.microsoft.com/office/drawing/2014/main" id="{2E404AD9-33DF-431D-965B-748D83E4365A}"/>
              </a:ext>
            </a:extLst>
          </p:cNvPr>
          <p:cNvSpPr txBox="1">
            <a:spLocks/>
          </p:cNvSpPr>
          <p:nvPr/>
        </p:nvSpPr>
        <p:spPr>
          <a:xfrm>
            <a:off x="1754400" y="173285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Video analysis model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123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" name="Graphic 16" descr="Brain in head">
            <a:extLst>
              <a:ext uri="{FF2B5EF4-FFF2-40B4-BE49-F238E27FC236}">
                <a16:creationId xmlns:a16="http://schemas.microsoft.com/office/drawing/2014/main" id="{AD0A8547-DAB0-4194-AD00-070A98187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765" y="590395"/>
            <a:ext cx="559533" cy="559533"/>
          </a:xfrm>
          <a:prstGeom prst="rect">
            <a:avLst/>
          </a:prstGeom>
        </p:spPr>
      </p:pic>
      <p:sp>
        <p:nvSpPr>
          <p:cNvPr id="18" name="Google Shape;238;p21">
            <a:extLst>
              <a:ext uri="{FF2B5EF4-FFF2-40B4-BE49-F238E27FC236}">
                <a16:creationId xmlns:a16="http://schemas.microsoft.com/office/drawing/2014/main" id="{935C1784-E42B-4BAA-8C30-AE7D0522AA6C}"/>
              </a:ext>
            </a:extLst>
          </p:cNvPr>
          <p:cNvSpPr txBox="1">
            <a:spLocks/>
          </p:cNvSpPr>
          <p:nvPr/>
        </p:nvSpPr>
        <p:spPr>
          <a:xfrm>
            <a:off x="1754400" y="173285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Benchmark v2</a:t>
            </a:r>
            <a:endParaRPr lang="en-US" sz="7200" dirty="0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BC5FE6-F39F-484B-A46D-792964F95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17" y="1413162"/>
            <a:ext cx="4177146" cy="33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657946" y="-322264"/>
            <a:ext cx="1884363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Users</a:t>
            </a:r>
            <a:endParaRPr sz="4000" dirty="0"/>
          </a:p>
        </p:txBody>
      </p:sp>
      <p:sp>
        <p:nvSpPr>
          <p:cNvPr id="24" name="Google Shape;238;p21">
            <a:extLst>
              <a:ext uri="{FF2B5EF4-FFF2-40B4-BE49-F238E27FC236}">
                <a16:creationId xmlns:a16="http://schemas.microsoft.com/office/drawing/2014/main" id="{E336C4E3-C31C-4AE2-9E13-C6C53CD33007}"/>
              </a:ext>
            </a:extLst>
          </p:cNvPr>
          <p:cNvSpPr txBox="1">
            <a:spLocks/>
          </p:cNvSpPr>
          <p:nvPr/>
        </p:nvSpPr>
        <p:spPr>
          <a:xfrm>
            <a:off x="3548556" y="311582"/>
            <a:ext cx="412172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Content </a:t>
            </a:r>
          </a:p>
          <a:p>
            <a:r>
              <a:rPr lang="en-US" sz="4000" dirty="0"/>
              <a:t>Providers</a:t>
            </a:r>
          </a:p>
        </p:txBody>
      </p:sp>
      <p:pic>
        <p:nvPicPr>
          <p:cNvPr id="4" name="Graphic 3" descr="Group of people">
            <a:extLst>
              <a:ext uri="{FF2B5EF4-FFF2-40B4-BE49-F238E27FC236}">
                <a16:creationId xmlns:a16="http://schemas.microsoft.com/office/drawing/2014/main" id="{D6B8D66E-F5A5-4ADC-B8E8-DBA767245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657" y="851331"/>
            <a:ext cx="1593272" cy="1593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922E0-D185-4952-B5F3-2C1051FA2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372" y="2832677"/>
            <a:ext cx="1309253" cy="1309253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92538CC5-A1FF-4D3F-9514-FFA2F0D3B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979" y="1171862"/>
            <a:ext cx="1782041" cy="1782041"/>
          </a:xfrm>
          <a:prstGeom prst="rect">
            <a:avLst/>
          </a:prstGeom>
        </p:spPr>
      </p:pic>
      <p:sp>
        <p:nvSpPr>
          <p:cNvPr id="15" name="Google Shape;238;p21">
            <a:extLst>
              <a:ext uri="{FF2B5EF4-FFF2-40B4-BE49-F238E27FC236}">
                <a16:creationId xmlns:a16="http://schemas.microsoft.com/office/drawing/2014/main" id="{D0E8712A-664C-49BB-8A94-323D46BA8993}"/>
              </a:ext>
            </a:extLst>
          </p:cNvPr>
          <p:cNvSpPr txBox="1">
            <a:spLocks/>
          </p:cNvSpPr>
          <p:nvPr/>
        </p:nvSpPr>
        <p:spPr>
          <a:xfrm>
            <a:off x="6250192" y="-307544"/>
            <a:ext cx="412172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Authorities</a:t>
            </a:r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12D2BA9-3741-435D-9E80-69B79CA0E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764" y="3028153"/>
            <a:ext cx="2353601" cy="871567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75DF042-83AC-45F5-AACA-B960B2FDD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940" y="770728"/>
            <a:ext cx="2257425" cy="2257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6E87F6-5C2C-46BF-8763-375B62B48A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195" y="2809309"/>
            <a:ext cx="1341985" cy="13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8" descr="A person sitting in a room&#10;&#10;Description automatically generated">
            <a:extLst>
              <a:ext uri="{FF2B5EF4-FFF2-40B4-BE49-F238E27FC236}">
                <a16:creationId xmlns:a16="http://schemas.microsoft.com/office/drawing/2014/main" id="{31D63E97-4E3F-49A7-B9D4-7AB3E960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96" y="1229332"/>
            <a:ext cx="4646608" cy="3034663"/>
          </a:xfrm>
          <a:prstGeom prst="rect">
            <a:avLst/>
          </a:prstGeom>
        </p:spPr>
      </p:pic>
      <p:sp>
        <p:nvSpPr>
          <p:cNvPr id="42" name="Google Shape;238;p21">
            <a:extLst>
              <a:ext uri="{FF2B5EF4-FFF2-40B4-BE49-F238E27FC236}">
                <a16:creationId xmlns:a16="http://schemas.microsoft.com/office/drawing/2014/main" id="{276D3ED8-5F3D-4AC5-92AF-30D33299B93F}"/>
              </a:ext>
            </a:extLst>
          </p:cNvPr>
          <p:cNvSpPr txBox="1">
            <a:spLocks/>
          </p:cNvSpPr>
          <p:nvPr/>
        </p:nvSpPr>
        <p:spPr>
          <a:xfrm>
            <a:off x="1754400" y="173285"/>
            <a:ext cx="56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4000" dirty="0"/>
              <a:t>Notification</a:t>
            </a:r>
            <a:endParaRPr lang="en-US" sz="7200" dirty="0"/>
          </a:p>
        </p:txBody>
      </p:sp>
      <p:pic>
        <p:nvPicPr>
          <p:cNvPr id="45" name="Graphic 44" descr="Browser window">
            <a:extLst>
              <a:ext uri="{FF2B5EF4-FFF2-40B4-BE49-F238E27FC236}">
                <a16:creationId xmlns:a16="http://schemas.microsoft.com/office/drawing/2014/main" id="{E8DE0065-0B68-406E-9B7E-69DBDB062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69" y="530999"/>
            <a:ext cx="678324" cy="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52</Words>
  <Application>Microsoft Office PowerPoint</Application>
  <PresentationFormat>On-screen Show (16:9)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Hind</vt:lpstr>
      <vt:lpstr>Calibri</vt:lpstr>
      <vt:lpstr>Arial</vt:lpstr>
      <vt:lpstr>Dumaine</vt:lpstr>
      <vt:lpstr>ClearTrace facts, not fakes</vt:lpstr>
      <vt:lpstr>PowerPoint Presentation</vt:lpstr>
      <vt:lpstr>Detection  Models</vt:lpstr>
      <vt:lpstr>Benchmark</vt:lpstr>
      <vt:lpstr>PowerPoint Presentation</vt:lpstr>
      <vt:lpstr>PowerPoint Presentation</vt:lpstr>
      <vt:lpstr>PowerPoint Presentation</vt:lpstr>
      <vt:lpstr>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ClearTrace facts, not fakes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ClearTrace facts, not fakes</dc:title>
  <cp:lastModifiedBy>TUDelft SID</cp:lastModifiedBy>
  <cp:revision>20</cp:revision>
  <dcterms:modified xsi:type="dcterms:W3CDTF">2019-06-16T08:13:04Z</dcterms:modified>
</cp:coreProperties>
</file>