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71" r:id="rId9"/>
    <p:sldId id="269" r:id="rId10"/>
    <p:sldId id="267" r:id="rId11"/>
    <p:sldId id="266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6A251-4948-4B68-BECD-A10846180EBB}" v="82" dt="2023-01-25T06:12:37.864"/>
    <p1510:client id="{7245A4FD-BE01-4136-BD36-F6C7845BD863}" v="900" dt="2023-01-30T05:25:40.311"/>
    <p1510:client id="{B3359CA2-F35F-48ED-A7DF-07E8F3F6A558}" v="35" dt="2023-01-27T03:58:57.121"/>
    <p1510:client id="{CE8BA704-4983-433A-B0F1-5F1863DC2D0A}" v="946" dt="2023-01-27T03:55:17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DE13A-9702-4002-A6FC-DCAD5F00041F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7EDF03-C1B5-453F-9FC6-EE9422776BE4}">
      <dgm:prSet/>
      <dgm:spPr/>
      <dgm:t>
        <a:bodyPr/>
        <a:lstStyle/>
        <a:p>
          <a:r>
            <a:rPr lang="en-US"/>
            <a:t>Validation that the restaurant name is searchable in the search text box.</a:t>
          </a:r>
        </a:p>
      </dgm:t>
    </dgm:pt>
    <dgm:pt modelId="{5F9CBE7E-4DA2-4767-8DF0-7A3D308158E2}" type="parTrans" cxnId="{78980C17-44AF-48DA-B867-8790028C3185}">
      <dgm:prSet/>
      <dgm:spPr/>
      <dgm:t>
        <a:bodyPr/>
        <a:lstStyle/>
        <a:p>
          <a:endParaRPr lang="en-US"/>
        </a:p>
      </dgm:t>
    </dgm:pt>
    <dgm:pt modelId="{30C3CC90-205B-4E99-B8C4-EF03210C89F5}" type="sibTrans" cxnId="{78980C17-44AF-48DA-B867-8790028C3185}">
      <dgm:prSet/>
      <dgm:spPr/>
      <dgm:t>
        <a:bodyPr/>
        <a:lstStyle/>
        <a:p>
          <a:endParaRPr lang="en-US"/>
        </a:p>
      </dgm:t>
    </dgm:pt>
    <dgm:pt modelId="{537D5475-3CE7-4639-8E22-94F5993AEC13}">
      <dgm:prSet/>
      <dgm:spPr/>
      <dgm:t>
        <a:bodyPr/>
        <a:lstStyle/>
        <a:p>
          <a:r>
            <a:rPr lang="en-US"/>
            <a:t>Validation that the cuisine name is searchable in the search text box.</a:t>
          </a:r>
        </a:p>
      </dgm:t>
    </dgm:pt>
    <dgm:pt modelId="{5FBF84EF-6269-4913-9CC5-4BDB5F3A6E37}" type="parTrans" cxnId="{E6DE2E71-B990-4E7E-9907-903D0CA930AC}">
      <dgm:prSet/>
      <dgm:spPr/>
      <dgm:t>
        <a:bodyPr/>
        <a:lstStyle/>
        <a:p>
          <a:endParaRPr lang="en-US"/>
        </a:p>
      </dgm:t>
    </dgm:pt>
    <dgm:pt modelId="{9C781E72-7ED4-432C-A33D-4B04A02D7224}" type="sibTrans" cxnId="{E6DE2E71-B990-4E7E-9907-903D0CA930AC}">
      <dgm:prSet/>
      <dgm:spPr/>
      <dgm:t>
        <a:bodyPr/>
        <a:lstStyle/>
        <a:p>
          <a:endParaRPr lang="en-US"/>
        </a:p>
      </dgm:t>
    </dgm:pt>
    <dgm:pt modelId="{B69B502E-0A40-4F6D-B153-EB16DB8EE970}">
      <dgm:prSet/>
      <dgm:spPr/>
      <dgm:t>
        <a:bodyPr/>
        <a:lstStyle/>
        <a:p>
          <a:r>
            <a:rPr lang="en-US"/>
            <a:t>Validation that the dish name is searchable in the search text box.</a:t>
          </a:r>
        </a:p>
      </dgm:t>
    </dgm:pt>
    <dgm:pt modelId="{2123C7A6-3058-4334-861B-6E7FA6F4216A}" type="parTrans" cxnId="{CDC54CA9-7165-433B-8B41-085D431B43AB}">
      <dgm:prSet/>
      <dgm:spPr/>
      <dgm:t>
        <a:bodyPr/>
        <a:lstStyle/>
        <a:p>
          <a:endParaRPr lang="en-US"/>
        </a:p>
      </dgm:t>
    </dgm:pt>
    <dgm:pt modelId="{23EA4D6A-383C-4496-90DC-C21CB3263DBE}" type="sibTrans" cxnId="{CDC54CA9-7165-433B-8B41-085D431B43AB}">
      <dgm:prSet/>
      <dgm:spPr/>
      <dgm:t>
        <a:bodyPr/>
        <a:lstStyle/>
        <a:p>
          <a:endParaRPr lang="en-US"/>
        </a:p>
      </dgm:t>
    </dgm:pt>
    <dgm:pt modelId="{80C73831-4676-4959-9937-977932753D1A}">
      <dgm:prSet/>
      <dgm:spPr/>
      <dgm:t>
        <a:bodyPr/>
        <a:lstStyle/>
        <a:p>
          <a:r>
            <a:rPr lang="en-US"/>
            <a:t>Verify users can customize the order for the customizable items.</a:t>
          </a:r>
        </a:p>
      </dgm:t>
    </dgm:pt>
    <dgm:pt modelId="{DBE5324F-8435-4BCB-A2D4-3C77067B6F1B}" type="parTrans" cxnId="{829A3381-1A74-4F51-9302-6D14D8E9734A}">
      <dgm:prSet/>
      <dgm:spPr/>
      <dgm:t>
        <a:bodyPr/>
        <a:lstStyle/>
        <a:p>
          <a:endParaRPr lang="en-US"/>
        </a:p>
      </dgm:t>
    </dgm:pt>
    <dgm:pt modelId="{6BB59BE9-6CA6-4C84-B592-1BA1BEA83E79}" type="sibTrans" cxnId="{829A3381-1A74-4F51-9302-6D14D8E9734A}">
      <dgm:prSet/>
      <dgm:spPr/>
      <dgm:t>
        <a:bodyPr/>
        <a:lstStyle/>
        <a:p>
          <a:endParaRPr lang="en-US"/>
        </a:p>
      </dgm:t>
    </dgm:pt>
    <dgm:pt modelId="{FFDDAFAF-739A-4F04-8394-2863AA16E49E}">
      <dgm:prSet/>
      <dgm:spPr/>
      <dgm:t>
        <a:bodyPr/>
        <a:lstStyle/>
        <a:p>
          <a:r>
            <a:rPr lang="en-US"/>
            <a:t>Verify green and red dots are marked against items as per veg and non-veg.</a:t>
          </a:r>
        </a:p>
      </dgm:t>
    </dgm:pt>
    <dgm:pt modelId="{49181973-8B6A-44AA-80F8-486C54387EE8}" type="parTrans" cxnId="{A9046C7B-82FD-40C8-A928-E1F5A77ED4F7}">
      <dgm:prSet/>
      <dgm:spPr/>
      <dgm:t>
        <a:bodyPr/>
        <a:lstStyle/>
        <a:p>
          <a:endParaRPr lang="en-US"/>
        </a:p>
      </dgm:t>
    </dgm:pt>
    <dgm:pt modelId="{59081678-A14E-4CDE-8BE2-883928DE886A}" type="sibTrans" cxnId="{A9046C7B-82FD-40C8-A928-E1F5A77ED4F7}">
      <dgm:prSet/>
      <dgm:spPr/>
      <dgm:t>
        <a:bodyPr/>
        <a:lstStyle/>
        <a:p>
          <a:endParaRPr lang="en-US"/>
        </a:p>
      </dgm:t>
    </dgm:pt>
    <dgm:pt modelId="{79A0939B-74AA-4D96-BA79-5242E91E69C4}">
      <dgm:prSet/>
      <dgm:spPr/>
      <dgm:t>
        <a:bodyPr/>
        <a:lstStyle/>
        <a:p>
          <a:r>
            <a:rPr lang="en-US"/>
            <a:t>Verify rating of food items should be displayed clearly.</a:t>
          </a:r>
        </a:p>
      </dgm:t>
    </dgm:pt>
    <dgm:pt modelId="{BCFB0328-9852-4E36-8FDB-DAEABBD26BA2}" type="parTrans" cxnId="{9E86E993-346F-4A19-A81F-845D39420138}">
      <dgm:prSet/>
      <dgm:spPr/>
      <dgm:t>
        <a:bodyPr/>
        <a:lstStyle/>
        <a:p>
          <a:endParaRPr lang="en-US"/>
        </a:p>
      </dgm:t>
    </dgm:pt>
    <dgm:pt modelId="{4398DCD8-D419-41D0-86D4-BCAB28038FF5}" type="sibTrans" cxnId="{9E86E993-346F-4A19-A81F-845D39420138}">
      <dgm:prSet/>
      <dgm:spPr/>
      <dgm:t>
        <a:bodyPr/>
        <a:lstStyle/>
        <a:p>
          <a:endParaRPr lang="en-US"/>
        </a:p>
      </dgm:t>
    </dgm:pt>
    <dgm:pt modelId="{AB9C1444-9C34-4958-BE6D-DD4DD31B233B}">
      <dgm:prSet/>
      <dgm:spPr/>
      <dgm:t>
        <a:bodyPr/>
        <a:lstStyle/>
        <a:p>
          <a:r>
            <a:rPr lang="en-US"/>
            <a:t>Verify images should be correctly shown against the item.</a:t>
          </a:r>
        </a:p>
      </dgm:t>
    </dgm:pt>
    <dgm:pt modelId="{BDA79AEB-3E10-4635-A289-CFEAC2ABC899}" type="parTrans" cxnId="{CB98D7F8-6506-4DAF-A2A4-65FAB43525F5}">
      <dgm:prSet/>
      <dgm:spPr/>
      <dgm:t>
        <a:bodyPr/>
        <a:lstStyle/>
        <a:p>
          <a:endParaRPr lang="en-US"/>
        </a:p>
      </dgm:t>
    </dgm:pt>
    <dgm:pt modelId="{0499934E-A7A3-462F-8FA9-9843E557B00A}" type="sibTrans" cxnId="{CB98D7F8-6506-4DAF-A2A4-65FAB43525F5}">
      <dgm:prSet/>
      <dgm:spPr/>
      <dgm:t>
        <a:bodyPr/>
        <a:lstStyle/>
        <a:p>
          <a:endParaRPr lang="en-US"/>
        </a:p>
      </dgm:t>
    </dgm:pt>
    <dgm:pt modelId="{FF77F73D-888C-465D-8C73-BD101A9F27E6}" type="pres">
      <dgm:prSet presAssocID="{0A5DE13A-9702-4002-A6FC-DCAD5F00041F}" presName="linear" presStyleCnt="0">
        <dgm:presLayoutVars>
          <dgm:animLvl val="lvl"/>
          <dgm:resizeHandles val="exact"/>
        </dgm:presLayoutVars>
      </dgm:prSet>
      <dgm:spPr/>
    </dgm:pt>
    <dgm:pt modelId="{92B582E2-2D2B-41E8-B538-AD3A54846BAB}" type="pres">
      <dgm:prSet presAssocID="{A47EDF03-C1B5-453F-9FC6-EE9422776BE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505E53-0D2D-4E63-9029-180C8FC1B8CE}" type="pres">
      <dgm:prSet presAssocID="{30C3CC90-205B-4E99-B8C4-EF03210C89F5}" presName="spacer" presStyleCnt="0"/>
      <dgm:spPr/>
    </dgm:pt>
    <dgm:pt modelId="{8398BB62-9501-4515-88E8-711A30FE471F}" type="pres">
      <dgm:prSet presAssocID="{537D5475-3CE7-4639-8E22-94F5993AEC1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B978B91-AEA6-4A4D-B9D3-27E12EE6BB73}" type="pres">
      <dgm:prSet presAssocID="{9C781E72-7ED4-432C-A33D-4B04A02D7224}" presName="spacer" presStyleCnt="0"/>
      <dgm:spPr/>
    </dgm:pt>
    <dgm:pt modelId="{E220C450-08B8-458F-A3C2-1DB346E538A6}" type="pres">
      <dgm:prSet presAssocID="{B69B502E-0A40-4F6D-B153-EB16DB8EE97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638906-8C11-4CF9-AB6A-9D94513B1A87}" type="pres">
      <dgm:prSet presAssocID="{23EA4D6A-383C-4496-90DC-C21CB3263DBE}" presName="spacer" presStyleCnt="0"/>
      <dgm:spPr/>
    </dgm:pt>
    <dgm:pt modelId="{251CCC78-C4C1-43D2-9DA1-21920B1F3D13}" type="pres">
      <dgm:prSet presAssocID="{80C73831-4676-4959-9937-977932753D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CA58D8A-1D59-404E-9A98-C38AFA588917}" type="pres">
      <dgm:prSet presAssocID="{6BB59BE9-6CA6-4C84-B592-1BA1BEA83E79}" presName="spacer" presStyleCnt="0"/>
      <dgm:spPr/>
    </dgm:pt>
    <dgm:pt modelId="{8E40326B-E742-406C-895C-1C81211F046C}" type="pres">
      <dgm:prSet presAssocID="{FFDDAFAF-739A-4F04-8394-2863AA16E4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A1AA63E-BBE2-4F13-A1CA-6925663C64B7}" type="pres">
      <dgm:prSet presAssocID="{59081678-A14E-4CDE-8BE2-883928DE886A}" presName="spacer" presStyleCnt="0"/>
      <dgm:spPr/>
    </dgm:pt>
    <dgm:pt modelId="{897358C7-576B-4947-8155-4389B4972787}" type="pres">
      <dgm:prSet presAssocID="{79A0939B-74AA-4D96-BA79-5242E91E69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19F482-433F-46EF-8E75-A976769B6888}" type="pres">
      <dgm:prSet presAssocID="{4398DCD8-D419-41D0-86D4-BCAB28038FF5}" presName="spacer" presStyleCnt="0"/>
      <dgm:spPr/>
    </dgm:pt>
    <dgm:pt modelId="{F34348AC-A76B-4D37-8EF0-9904ED2B3646}" type="pres">
      <dgm:prSet presAssocID="{AB9C1444-9C34-4958-BE6D-DD4DD31B233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BE47A08-F1B6-43BC-8559-D6534C6AB2E3}" type="presOf" srcId="{80C73831-4676-4959-9937-977932753D1A}" destId="{251CCC78-C4C1-43D2-9DA1-21920B1F3D13}" srcOrd="0" destOrd="0" presId="urn:microsoft.com/office/officeart/2005/8/layout/vList2"/>
    <dgm:cxn modelId="{E350B00C-F748-4A0A-A0EA-7F16D2A4DC2C}" type="presOf" srcId="{B69B502E-0A40-4F6D-B153-EB16DB8EE970}" destId="{E220C450-08B8-458F-A3C2-1DB346E538A6}" srcOrd="0" destOrd="0" presId="urn:microsoft.com/office/officeart/2005/8/layout/vList2"/>
    <dgm:cxn modelId="{78980C17-44AF-48DA-B867-8790028C3185}" srcId="{0A5DE13A-9702-4002-A6FC-DCAD5F00041F}" destId="{A47EDF03-C1B5-453F-9FC6-EE9422776BE4}" srcOrd="0" destOrd="0" parTransId="{5F9CBE7E-4DA2-4767-8DF0-7A3D308158E2}" sibTransId="{30C3CC90-205B-4E99-B8C4-EF03210C89F5}"/>
    <dgm:cxn modelId="{6EF41B49-B948-4711-934B-C5B9B0DC5AD8}" type="presOf" srcId="{A47EDF03-C1B5-453F-9FC6-EE9422776BE4}" destId="{92B582E2-2D2B-41E8-B538-AD3A54846BAB}" srcOrd="0" destOrd="0" presId="urn:microsoft.com/office/officeart/2005/8/layout/vList2"/>
    <dgm:cxn modelId="{E6DE2E71-B990-4E7E-9907-903D0CA930AC}" srcId="{0A5DE13A-9702-4002-A6FC-DCAD5F00041F}" destId="{537D5475-3CE7-4639-8E22-94F5993AEC13}" srcOrd="1" destOrd="0" parTransId="{5FBF84EF-6269-4913-9CC5-4BDB5F3A6E37}" sibTransId="{9C781E72-7ED4-432C-A33D-4B04A02D7224}"/>
    <dgm:cxn modelId="{A9046C7B-82FD-40C8-A928-E1F5A77ED4F7}" srcId="{0A5DE13A-9702-4002-A6FC-DCAD5F00041F}" destId="{FFDDAFAF-739A-4F04-8394-2863AA16E49E}" srcOrd="4" destOrd="0" parTransId="{49181973-8B6A-44AA-80F8-486C54387EE8}" sibTransId="{59081678-A14E-4CDE-8BE2-883928DE886A}"/>
    <dgm:cxn modelId="{829A3381-1A74-4F51-9302-6D14D8E9734A}" srcId="{0A5DE13A-9702-4002-A6FC-DCAD5F00041F}" destId="{80C73831-4676-4959-9937-977932753D1A}" srcOrd="3" destOrd="0" parTransId="{DBE5324F-8435-4BCB-A2D4-3C77067B6F1B}" sibTransId="{6BB59BE9-6CA6-4C84-B592-1BA1BEA83E79}"/>
    <dgm:cxn modelId="{5B70D28D-6118-45D5-8B24-D710D7DB43AA}" type="presOf" srcId="{537D5475-3CE7-4639-8E22-94F5993AEC13}" destId="{8398BB62-9501-4515-88E8-711A30FE471F}" srcOrd="0" destOrd="0" presId="urn:microsoft.com/office/officeart/2005/8/layout/vList2"/>
    <dgm:cxn modelId="{9E86E993-346F-4A19-A81F-845D39420138}" srcId="{0A5DE13A-9702-4002-A6FC-DCAD5F00041F}" destId="{79A0939B-74AA-4D96-BA79-5242E91E69C4}" srcOrd="5" destOrd="0" parTransId="{BCFB0328-9852-4E36-8FDB-DAEABBD26BA2}" sibTransId="{4398DCD8-D419-41D0-86D4-BCAB28038FF5}"/>
    <dgm:cxn modelId="{CDC54CA9-7165-433B-8B41-085D431B43AB}" srcId="{0A5DE13A-9702-4002-A6FC-DCAD5F00041F}" destId="{B69B502E-0A40-4F6D-B153-EB16DB8EE970}" srcOrd="2" destOrd="0" parTransId="{2123C7A6-3058-4334-861B-6E7FA6F4216A}" sibTransId="{23EA4D6A-383C-4496-90DC-C21CB3263DBE}"/>
    <dgm:cxn modelId="{A2ACEBB4-FE9B-41D3-AD97-F5FFE6673D47}" type="presOf" srcId="{AB9C1444-9C34-4958-BE6D-DD4DD31B233B}" destId="{F34348AC-A76B-4D37-8EF0-9904ED2B3646}" srcOrd="0" destOrd="0" presId="urn:microsoft.com/office/officeart/2005/8/layout/vList2"/>
    <dgm:cxn modelId="{A4D517C3-3512-4525-9C05-33C73DAB109F}" type="presOf" srcId="{0A5DE13A-9702-4002-A6FC-DCAD5F00041F}" destId="{FF77F73D-888C-465D-8C73-BD101A9F27E6}" srcOrd="0" destOrd="0" presId="urn:microsoft.com/office/officeart/2005/8/layout/vList2"/>
    <dgm:cxn modelId="{D7CBB1D7-9ECE-45CE-A33D-101B97D0894B}" type="presOf" srcId="{79A0939B-74AA-4D96-BA79-5242E91E69C4}" destId="{897358C7-576B-4947-8155-4389B4972787}" srcOrd="0" destOrd="0" presId="urn:microsoft.com/office/officeart/2005/8/layout/vList2"/>
    <dgm:cxn modelId="{CB98D7F8-6506-4DAF-A2A4-65FAB43525F5}" srcId="{0A5DE13A-9702-4002-A6FC-DCAD5F00041F}" destId="{AB9C1444-9C34-4958-BE6D-DD4DD31B233B}" srcOrd="6" destOrd="0" parTransId="{BDA79AEB-3E10-4635-A289-CFEAC2ABC899}" sibTransId="{0499934E-A7A3-462F-8FA9-9843E557B00A}"/>
    <dgm:cxn modelId="{BE49B9FD-E033-4BAA-B33B-A4E126FBC26C}" type="presOf" srcId="{FFDDAFAF-739A-4F04-8394-2863AA16E49E}" destId="{8E40326B-E742-406C-895C-1C81211F046C}" srcOrd="0" destOrd="0" presId="urn:microsoft.com/office/officeart/2005/8/layout/vList2"/>
    <dgm:cxn modelId="{6003034A-B196-410F-8A26-C0011BF96888}" type="presParOf" srcId="{FF77F73D-888C-465D-8C73-BD101A9F27E6}" destId="{92B582E2-2D2B-41E8-B538-AD3A54846BAB}" srcOrd="0" destOrd="0" presId="urn:microsoft.com/office/officeart/2005/8/layout/vList2"/>
    <dgm:cxn modelId="{378F027E-2BFC-43C0-883A-75B163181D2E}" type="presParOf" srcId="{FF77F73D-888C-465D-8C73-BD101A9F27E6}" destId="{D4505E53-0D2D-4E63-9029-180C8FC1B8CE}" srcOrd="1" destOrd="0" presId="urn:microsoft.com/office/officeart/2005/8/layout/vList2"/>
    <dgm:cxn modelId="{CB6F5F80-1D88-4273-8906-816E4081957E}" type="presParOf" srcId="{FF77F73D-888C-465D-8C73-BD101A9F27E6}" destId="{8398BB62-9501-4515-88E8-711A30FE471F}" srcOrd="2" destOrd="0" presId="urn:microsoft.com/office/officeart/2005/8/layout/vList2"/>
    <dgm:cxn modelId="{F7B7DE04-538D-43A0-B0E3-5F139177EC47}" type="presParOf" srcId="{FF77F73D-888C-465D-8C73-BD101A9F27E6}" destId="{CB978B91-AEA6-4A4D-B9D3-27E12EE6BB73}" srcOrd="3" destOrd="0" presId="urn:microsoft.com/office/officeart/2005/8/layout/vList2"/>
    <dgm:cxn modelId="{4E6658EF-8A0C-46E0-8A06-68C29515D260}" type="presParOf" srcId="{FF77F73D-888C-465D-8C73-BD101A9F27E6}" destId="{E220C450-08B8-458F-A3C2-1DB346E538A6}" srcOrd="4" destOrd="0" presId="urn:microsoft.com/office/officeart/2005/8/layout/vList2"/>
    <dgm:cxn modelId="{AEA771C3-1A65-4214-8DC7-D226785AFD59}" type="presParOf" srcId="{FF77F73D-888C-465D-8C73-BD101A9F27E6}" destId="{FC638906-8C11-4CF9-AB6A-9D94513B1A87}" srcOrd="5" destOrd="0" presId="urn:microsoft.com/office/officeart/2005/8/layout/vList2"/>
    <dgm:cxn modelId="{6768C836-E577-4F26-B8CD-4A60F13A5C50}" type="presParOf" srcId="{FF77F73D-888C-465D-8C73-BD101A9F27E6}" destId="{251CCC78-C4C1-43D2-9DA1-21920B1F3D13}" srcOrd="6" destOrd="0" presId="urn:microsoft.com/office/officeart/2005/8/layout/vList2"/>
    <dgm:cxn modelId="{7AAEEC6D-B3EA-4628-9139-4D6D5C3735C8}" type="presParOf" srcId="{FF77F73D-888C-465D-8C73-BD101A9F27E6}" destId="{9CA58D8A-1D59-404E-9A98-C38AFA588917}" srcOrd="7" destOrd="0" presId="urn:microsoft.com/office/officeart/2005/8/layout/vList2"/>
    <dgm:cxn modelId="{9EAEAC97-40F1-460C-B6F7-5537B60678E6}" type="presParOf" srcId="{FF77F73D-888C-465D-8C73-BD101A9F27E6}" destId="{8E40326B-E742-406C-895C-1C81211F046C}" srcOrd="8" destOrd="0" presId="urn:microsoft.com/office/officeart/2005/8/layout/vList2"/>
    <dgm:cxn modelId="{593DBD0D-17F6-4B81-ABC8-A4FE55B3876D}" type="presParOf" srcId="{FF77F73D-888C-465D-8C73-BD101A9F27E6}" destId="{BA1AA63E-BBE2-4F13-A1CA-6925663C64B7}" srcOrd="9" destOrd="0" presId="urn:microsoft.com/office/officeart/2005/8/layout/vList2"/>
    <dgm:cxn modelId="{7040945D-87B6-4FEE-A115-C71C7CC6FACA}" type="presParOf" srcId="{FF77F73D-888C-465D-8C73-BD101A9F27E6}" destId="{897358C7-576B-4947-8155-4389B4972787}" srcOrd="10" destOrd="0" presId="urn:microsoft.com/office/officeart/2005/8/layout/vList2"/>
    <dgm:cxn modelId="{0BA6E4D4-C250-4189-BB16-C8EF7EB67A1A}" type="presParOf" srcId="{FF77F73D-888C-465D-8C73-BD101A9F27E6}" destId="{DC19F482-433F-46EF-8E75-A976769B6888}" srcOrd="11" destOrd="0" presId="urn:microsoft.com/office/officeart/2005/8/layout/vList2"/>
    <dgm:cxn modelId="{2F985C17-79B8-42A2-ACA1-F4C22E6ABCE5}" type="presParOf" srcId="{FF77F73D-888C-465D-8C73-BD101A9F27E6}" destId="{F34348AC-A76B-4D37-8EF0-9904ED2B364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61670-FE88-4DDA-B835-F43A3A0591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566119-BF9E-48B1-965D-65ED40E38B90}">
      <dgm:prSet/>
      <dgm:spPr/>
      <dgm:t>
        <a:bodyPr/>
        <a:lstStyle/>
        <a:p>
          <a:r>
            <a:rPr lang="en-US"/>
            <a:t>Appium is an open source automation tool</a:t>
          </a:r>
        </a:p>
      </dgm:t>
    </dgm:pt>
    <dgm:pt modelId="{5352BDAE-236F-4724-ADD3-652FBD06A7FB}" type="parTrans" cxnId="{BD74FBEC-2F4C-4D10-AA80-1432C5D0DCDA}">
      <dgm:prSet/>
      <dgm:spPr/>
      <dgm:t>
        <a:bodyPr/>
        <a:lstStyle/>
        <a:p>
          <a:endParaRPr lang="en-US"/>
        </a:p>
      </dgm:t>
    </dgm:pt>
    <dgm:pt modelId="{EEDDC365-64F1-4927-A27D-0ADC32A3680D}" type="sibTrans" cxnId="{BD74FBEC-2F4C-4D10-AA80-1432C5D0DCDA}">
      <dgm:prSet/>
      <dgm:spPr/>
      <dgm:t>
        <a:bodyPr/>
        <a:lstStyle/>
        <a:p>
          <a:endParaRPr lang="en-US"/>
        </a:p>
      </dgm:t>
    </dgm:pt>
    <dgm:pt modelId="{5F537410-6202-46F0-B0E5-72974F83FB19}">
      <dgm:prSet/>
      <dgm:spPr/>
      <dgm:t>
        <a:bodyPr/>
        <a:lstStyle/>
        <a:p>
          <a:r>
            <a:rPr lang="en-US"/>
            <a:t>We can call it an open source automation framework</a:t>
          </a:r>
        </a:p>
      </dgm:t>
    </dgm:pt>
    <dgm:pt modelId="{1A2BBD12-EA36-47AE-8C6C-99B988F414D7}" type="parTrans" cxnId="{D0E4AA08-F513-43D7-9D54-120F9262DC52}">
      <dgm:prSet/>
      <dgm:spPr/>
      <dgm:t>
        <a:bodyPr/>
        <a:lstStyle/>
        <a:p>
          <a:endParaRPr lang="en-US"/>
        </a:p>
      </dgm:t>
    </dgm:pt>
    <dgm:pt modelId="{BD9CEEA4-2BE4-4E21-948D-D244901B252F}" type="sibTrans" cxnId="{D0E4AA08-F513-43D7-9D54-120F9262DC52}">
      <dgm:prSet/>
      <dgm:spPr/>
      <dgm:t>
        <a:bodyPr/>
        <a:lstStyle/>
        <a:p>
          <a:endParaRPr lang="en-US"/>
        </a:p>
      </dgm:t>
    </dgm:pt>
    <dgm:pt modelId="{2919B58C-7809-4C67-9ED6-D49E512255CA}">
      <dgm:prSet/>
      <dgm:spPr/>
      <dgm:t>
        <a:bodyPr/>
        <a:lstStyle/>
        <a:p>
          <a:r>
            <a:rPr lang="en-US"/>
            <a:t>It allows us to automate the different type of mobile applications </a:t>
          </a:r>
        </a:p>
      </dgm:t>
    </dgm:pt>
    <dgm:pt modelId="{42FAA084-D5BA-42CF-8A17-646CBF60D059}" type="parTrans" cxnId="{DAFE214A-DB84-449C-827F-1893A0D1B43F}">
      <dgm:prSet/>
      <dgm:spPr/>
      <dgm:t>
        <a:bodyPr/>
        <a:lstStyle/>
        <a:p>
          <a:endParaRPr lang="en-US"/>
        </a:p>
      </dgm:t>
    </dgm:pt>
    <dgm:pt modelId="{0C676E3B-2866-451C-9CC3-5D9546B4D9CC}" type="sibTrans" cxnId="{DAFE214A-DB84-449C-827F-1893A0D1B43F}">
      <dgm:prSet/>
      <dgm:spPr/>
      <dgm:t>
        <a:bodyPr/>
        <a:lstStyle/>
        <a:p>
          <a:endParaRPr lang="en-US"/>
        </a:p>
      </dgm:t>
    </dgm:pt>
    <dgm:pt modelId="{A9819635-3ABF-423E-BB8C-6648ED47660B}">
      <dgm:prSet/>
      <dgm:spPr/>
      <dgm:t>
        <a:bodyPr/>
        <a:lstStyle/>
        <a:p>
          <a:r>
            <a:rPr lang="en-US"/>
            <a:t>It could be a web application ,it could be a native or hybrid application</a:t>
          </a:r>
        </a:p>
      </dgm:t>
    </dgm:pt>
    <dgm:pt modelId="{3E992E6E-4863-4454-97E3-4CFB4C3BB8BB}" type="parTrans" cxnId="{1EB3917D-B46B-496F-9E7C-4554B1A37F06}">
      <dgm:prSet/>
      <dgm:spPr/>
      <dgm:t>
        <a:bodyPr/>
        <a:lstStyle/>
        <a:p>
          <a:endParaRPr lang="en-US"/>
        </a:p>
      </dgm:t>
    </dgm:pt>
    <dgm:pt modelId="{759CA2BE-0D70-48EA-A060-4B36726255EB}" type="sibTrans" cxnId="{1EB3917D-B46B-496F-9E7C-4554B1A37F06}">
      <dgm:prSet/>
      <dgm:spPr/>
      <dgm:t>
        <a:bodyPr/>
        <a:lstStyle/>
        <a:p>
          <a:endParaRPr lang="en-US"/>
        </a:p>
      </dgm:t>
    </dgm:pt>
    <dgm:pt modelId="{F1529CB4-8856-464C-8EB4-8D725DC22526}">
      <dgm:prSet/>
      <dgm:spPr/>
      <dgm:t>
        <a:bodyPr/>
        <a:lstStyle/>
        <a:p>
          <a:r>
            <a:rPr lang="en-US"/>
            <a:t>It works on emulator as well as real device’s</a:t>
          </a:r>
        </a:p>
      </dgm:t>
    </dgm:pt>
    <dgm:pt modelId="{0E1C82CD-F28F-4935-832F-3423F4155884}" type="parTrans" cxnId="{A216219B-DB1D-44BB-B1BD-DAF0A5B392B0}">
      <dgm:prSet/>
      <dgm:spPr/>
      <dgm:t>
        <a:bodyPr/>
        <a:lstStyle/>
        <a:p>
          <a:endParaRPr lang="en-US"/>
        </a:p>
      </dgm:t>
    </dgm:pt>
    <dgm:pt modelId="{8B165CB1-F9D3-4428-AFD9-42AEB1C1D093}" type="sibTrans" cxnId="{A216219B-DB1D-44BB-B1BD-DAF0A5B392B0}">
      <dgm:prSet/>
      <dgm:spPr/>
      <dgm:t>
        <a:bodyPr/>
        <a:lstStyle/>
        <a:p>
          <a:endParaRPr lang="en-US"/>
        </a:p>
      </dgm:t>
    </dgm:pt>
    <dgm:pt modelId="{9AE3C02A-ED64-4E71-A2C0-B1F17BF65685}" type="pres">
      <dgm:prSet presAssocID="{BAA61670-FE88-4DDA-B835-F43A3A0591DD}" presName="outerComposite" presStyleCnt="0">
        <dgm:presLayoutVars>
          <dgm:chMax val="5"/>
          <dgm:dir/>
          <dgm:resizeHandles val="exact"/>
        </dgm:presLayoutVars>
      </dgm:prSet>
      <dgm:spPr/>
    </dgm:pt>
    <dgm:pt modelId="{5146374B-C77D-4881-ABCC-8B1648A9CE86}" type="pres">
      <dgm:prSet presAssocID="{BAA61670-FE88-4DDA-B835-F43A3A0591DD}" presName="dummyMaxCanvas" presStyleCnt="0">
        <dgm:presLayoutVars/>
      </dgm:prSet>
      <dgm:spPr/>
    </dgm:pt>
    <dgm:pt modelId="{53FFB195-4FCE-4199-B5D7-A54105C7027D}" type="pres">
      <dgm:prSet presAssocID="{BAA61670-FE88-4DDA-B835-F43A3A0591DD}" presName="FiveNodes_1" presStyleLbl="node1" presStyleIdx="0" presStyleCnt="5">
        <dgm:presLayoutVars>
          <dgm:bulletEnabled val="1"/>
        </dgm:presLayoutVars>
      </dgm:prSet>
      <dgm:spPr/>
    </dgm:pt>
    <dgm:pt modelId="{49FBBFF4-9CDE-4734-9080-694291D30951}" type="pres">
      <dgm:prSet presAssocID="{BAA61670-FE88-4DDA-B835-F43A3A0591DD}" presName="FiveNodes_2" presStyleLbl="node1" presStyleIdx="1" presStyleCnt="5">
        <dgm:presLayoutVars>
          <dgm:bulletEnabled val="1"/>
        </dgm:presLayoutVars>
      </dgm:prSet>
      <dgm:spPr/>
    </dgm:pt>
    <dgm:pt modelId="{E118014A-18A0-4F70-9B59-1B9D997A7F70}" type="pres">
      <dgm:prSet presAssocID="{BAA61670-FE88-4DDA-B835-F43A3A0591DD}" presName="FiveNodes_3" presStyleLbl="node1" presStyleIdx="2" presStyleCnt="5">
        <dgm:presLayoutVars>
          <dgm:bulletEnabled val="1"/>
        </dgm:presLayoutVars>
      </dgm:prSet>
      <dgm:spPr/>
    </dgm:pt>
    <dgm:pt modelId="{4CD2725C-DB1D-4764-87D1-A0E674CF9317}" type="pres">
      <dgm:prSet presAssocID="{BAA61670-FE88-4DDA-B835-F43A3A0591DD}" presName="FiveNodes_4" presStyleLbl="node1" presStyleIdx="3" presStyleCnt="5">
        <dgm:presLayoutVars>
          <dgm:bulletEnabled val="1"/>
        </dgm:presLayoutVars>
      </dgm:prSet>
      <dgm:spPr/>
    </dgm:pt>
    <dgm:pt modelId="{39FBB8FD-BA73-40D1-B458-79239DAA7820}" type="pres">
      <dgm:prSet presAssocID="{BAA61670-FE88-4DDA-B835-F43A3A0591DD}" presName="FiveNodes_5" presStyleLbl="node1" presStyleIdx="4" presStyleCnt="5">
        <dgm:presLayoutVars>
          <dgm:bulletEnabled val="1"/>
        </dgm:presLayoutVars>
      </dgm:prSet>
      <dgm:spPr/>
    </dgm:pt>
    <dgm:pt modelId="{5A46D1ED-AA04-42E1-B6D8-F96C3AEAB109}" type="pres">
      <dgm:prSet presAssocID="{BAA61670-FE88-4DDA-B835-F43A3A0591DD}" presName="FiveConn_1-2" presStyleLbl="fgAccFollowNode1" presStyleIdx="0" presStyleCnt="4">
        <dgm:presLayoutVars>
          <dgm:bulletEnabled val="1"/>
        </dgm:presLayoutVars>
      </dgm:prSet>
      <dgm:spPr/>
    </dgm:pt>
    <dgm:pt modelId="{22AA8BBD-8794-4F83-A2B9-D69056CBFF9C}" type="pres">
      <dgm:prSet presAssocID="{BAA61670-FE88-4DDA-B835-F43A3A0591DD}" presName="FiveConn_2-3" presStyleLbl="fgAccFollowNode1" presStyleIdx="1" presStyleCnt="4">
        <dgm:presLayoutVars>
          <dgm:bulletEnabled val="1"/>
        </dgm:presLayoutVars>
      </dgm:prSet>
      <dgm:spPr/>
    </dgm:pt>
    <dgm:pt modelId="{B7D5FADB-8401-4108-9AD5-789AF58C50D5}" type="pres">
      <dgm:prSet presAssocID="{BAA61670-FE88-4DDA-B835-F43A3A0591DD}" presName="FiveConn_3-4" presStyleLbl="fgAccFollowNode1" presStyleIdx="2" presStyleCnt="4">
        <dgm:presLayoutVars>
          <dgm:bulletEnabled val="1"/>
        </dgm:presLayoutVars>
      </dgm:prSet>
      <dgm:spPr/>
    </dgm:pt>
    <dgm:pt modelId="{5D73465F-011C-4CC6-AEE7-3C9552E3FE36}" type="pres">
      <dgm:prSet presAssocID="{BAA61670-FE88-4DDA-B835-F43A3A0591DD}" presName="FiveConn_4-5" presStyleLbl="fgAccFollowNode1" presStyleIdx="3" presStyleCnt="4">
        <dgm:presLayoutVars>
          <dgm:bulletEnabled val="1"/>
        </dgm:presLayoutVars>
      </dgm:prSet>
      <dgm:spPr/>
    </dgm:pt>
    <dgm:pt modelId="{1BAE2C34-457E-441D-B65F-D538180572AE}" type="pres">
      <dgm:prSet presAssocID="{BAA61670-FE88-4DDA-B835-F43A3A0591DD}" presName="FiveNodes_1_text" presStyleLbl="node1" presStyleIdx="4" presStyleCnt="5">
        <dgm:presLayoutVars>
          <dgm:bulletEnabled val="1"/>
        </dgm:presLayoutVars>
      </dgm:prSet>
      <dgm:spPr/>
    </dgm:pt>
    <dgm:pt modelId="{A8647E25-F327-4A13-889A-4401D7E1CABF}" type="pres">
      <dgm:prSet presAssocID="{BAA61670-FE88-4DDA-B835-F43A3A0591DD}" presName="FiveNodes_2_text" presStyleLbl="node1" presStyleIdx="4" presStyleCnt="5">
        <dgm:presLayoutVars>
          <dgm:bulletEnabled val="1"/>
        </dgm:presLayoutVars>
      </dgm:prSet>
      <dgm:spPr/>
    </dgm:pt>
    <dgm:pt modelId="{4A0A5366-EC5D-49BC-92A6-3BB07D131238}" type="pres">
      <dgm:prSet presAssocID="{BAA61670-FE88-4DDA-B835-F43A3A0591DD}" presName="FiveNodes_3_text" presStyleLbl="node1" presStyleIdx="4" presStyleCnt="5">
        <dgm:presLayoutVars>
          <dgm:bulletEnabled val="1"/>
        </dgm:presLayoutVars>
      </dgm:prSet>
      <dgm:spPr/>
    </dgm:pt>
    <dgm:pt modelId="{F8A58882-275B-4137-AC70-9D93A5C19107}" type="pres">
      <dgm:prSet presAssocID="{BAA61670-FE88-4DDA-B835-F43A3A0591DD}" presName="FiveNodes_4_text" presStyleLbl="node1" presStyleIdx="4" presStyleCnt="5">
        <dgm:presLayoutVars>
          <dgm:bulletEnabled val="1"/>
        </dgm:presLayoutVars>
      </dgm:prSet>
      <dgm:spPr/>
    </dgm:pt>
    <dgm:pt modelId="{930E5D4E-7D18-4B6E-B96F-7511178859F8}" type="pres">
      <dgm:prSet presAssocID="{BAA61670-FE88-4DDA-B835-F43A3A0591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1CA708-553B-4EFA-BB4D-490F88CC9845}" type="presOf" srcId="{A9819635-3ABF-423E-BB8C-6648ED47660B}" destId="{4CD2725C-DB1D-4764-87D1-A0E674CF9317}" srcOrd="0" destOrd="0" presId="urn:microsoft.com/office/officeart/2005/8/layout/vProcess5"/>
    <dgm:cxn modelId="{D0E4AA08-F513-43D7-9D54-120F9262DC52}" srcId="{BAA61670-FE88-4DDA-B835-F43A3A0591DD}" destId="{5F537410-6202-46F0-B0E5-72974F83FB19}" srcOrd="1" destOrd="0" parTransId="{1A2BBD12-EA36-47AE-8C6C-99B988F414D7}" sibTransId="{BD9CEEA4-2BE4-4E21-948D-D244901B252F}"/>
    <dgm:cxn modelId="{C99C3D15-D6A0-4346-BE97-F58B1604912F}" type="presOf" srcId="{F1529CB4-8856-464C-8EB4-8D725DC22526}" destId="{930E5D4E-7D18-4B6E-B96F-7511178859F8}" srcOrd="1" destOrd="0" presId="urn:microsoft.com/office/officeart/2005/8/layout/vProcess5"/>
    <dgm:cxn modelId="{534E3944-1600-4DBB-8709-799BD48DC586}" type="presOf" srcId="{5F537410-6202-46F0-B0E5-72974F83FB19}" destId="{49FBBFF4-9CDE-4734-9080-694291D30951}" srcOrd="0" destOrd="0" presId="urn:microsoft.com/office/officeart/2005/8/layout/vProcess5"/>
    <dgm:cxn modelId="{DAFE214A-DB84-449C-827F-1893A0D1B43F}" srcId="{BAA61670-FE88-4DDA-B835-F43A3A0591DD}" destId="{2919B58C-7809-4C67-9ED6-D49E512255CA}" srcOrd="2" destOrd="0" parTransId="{42FAA084-D5BA-42CF-8A17-646CBF60D059}" sibTransId="{0C676E3B-2866-451C-9CC3-5D9546B4D9CC}"/>
    <dgm:cxn modelId="{76BE866B-3FE8-4094-AA15-FDDC3B29FDA5}" type="presOf" srcId="{BD9CEEA4-2BE4-4E21-948D-D244901B252F}" destId="{22AA8BBD-8794-4F83-A2B9-D69056CBFF9C}" srcOrd="0" destOrd="0" presId="urn:microsoft.com/office/officeart/2005/8/layout/vProcess5"/>
    <dgm:cxn modelId="{52A01D50-3D34-4DF5-8F3F-A0918730491E}" type="presOf" srcId="{A9819635-3ABF-423E-BB8C-6648ED47660B}" destId="{F8A58882-275B-4137-AC70-9D93A5C19107}" srcOrd="1" destOrd="0" presId="urn:microsoft.com/office/officeart/2005/8/layout/vProcess5"/>
    <dgm:cxn modelId="{81664470-FE50-4363-9C28-758F753D3D7A}" type="presOf" srcId="{EEDDC365-64F1-4927-A27D-0ADC32A3680D}" destId="{5A46D1ED-AA04-42E1-B6D8-F96C3AEAB109}" srcOrd="0" destOrd="0" presId="urn:microsoft.com/office/officeart/2005/8/layout/vProcess5"/>
    <dgm:cxn modelId="{CF99B750-7F90-49B2-B041-0C4F0A64B53C}" type="presOf" srcId="{0C676E3B-2866-451C-9CC3-5D9546B4D9CC}" destId="{B7D5FADB-8401-4108-9AD5-789AF58C50D5}" srcOrd="0" destOrd="0" presId="urn:microsoft.com/office/officeart/2005/8/layout/vProcess5"/>
    <dgm:cxn modelId="{CF26EF50-EC36-4D2E-9D85-2801F3D186A4}" type="presOf" srcId="{2919B58C-7809-4C67-9ED6-D49E512255CA}" destId="{E118014A-18A0-4F70-9B59-1B9D997A7F70}" srcOrd="0" destOrd="0" presId="urn:microsoft.com/office/officeart/2005/8/layout/vProcess5"/>
    <dgm:cxn modelId="{1EB3917D-B46B-496F-9E7C-4554B1A37F06}" srcId="{BAA61670-FE88-4DDA-B835-F43A3A0591DD}" destId="{A9819635-3ABF-423E-BB8C-6648ED47660B}" srcOrd="3" destOrd="0" parTransId="{3E992E6E-4863-4454-97E3-4CFB4C3BB8BB}" sibTransId="{759CA2BE-0D70-48EA-A060-4B36726255EB}"/>
    <dgm:cxn modelId="{166A5282-657F-4B55-BBC2-22F0E0EC78A5}" type="presOf" srcId="{759CA2BE-0D70-48EA-A060-4B36726255EB}" destId="{5D73465F-011C-4CC6-AEE7-3C9552E3FE36}" srcOrd="0" destOrd="0" presId="urn:microsoft.com/office/officeart/2005/8/layout/vProcess5"/>
    <dgm:cxn modelId="{18F52389-46CA-493D-8F7D-E650E1ED0578}" type="presOf" srcId="{6C566119-BF9E-48B1-965D-65ED40E38B90}" destId="{53FFB195-4FCE-4199-B5D7-A54105C7027D}" srcOrd="0" destOrd="0" presId="urn:microsoft.com/office/officeart/2005/8/layout/vProcess5"/>
    <dgm:cxn modelId="{18C1B68C-C7C1-4EF1-BD69-063BE3A76ACE}" type="presOf" srcId="{BAA61670-FE88-4DDA-B835-F43A3A0591DD}" destId="{9AE3C02A-ED64-4E71-A2C0-B1F17BF65685}" srcOrd="0" destOrd="0" presId="urn:microsoft.com/office/officeart/2005/8/layout/vProcess5"/>
    <dgm:cxn modelId="{A216219B-DB1D-44BB-B1BD-DAF0A5B392B0}" srcId="{BAA61670-FE88-4DDA-B835-F43A3A0591DD}" destId="{F1529CB4-8856-464C-8EB4-8D725DC22526}" srcOrd="4" destOrd="0" parTransId="{0E1C82CD-F28F-4935-832F-3423F4155884}" sibTransId="{8B165CB1-F9D3-4428-AFD9-42AEB1C1D093}"/>
    <dgm:cxn modelId="{58B080B4-875A-4F75-8B48-C54637874A1B}" type="presOf" srcId="{5F537410-6202-46F0-B0E5-72974F83FB19}" destId="{A8647E25-F327-4A13-889A-4401D7E1CABF}" srcOrd="1" destOrd="0" presId="urn:microsoft.com/office/officeart/2005/8/layout/vProcess5"/>
    <dgm:cxn modelId="{727AA5B4-6106-4C82-AE6D-53EB1B155BC9}" type="presOf" srcId="{6C566119-BF9E-48B1-965D-65ED40E38B90}" destId="{1BAE2C34-457E-441D-B65F-D538180572AE}" srcOrd="1" destOrd="0" presId="urn:microsoft.com/office/officeart/2005/8/layout/vProcess5"/>
    <dgm:cxn modelId="{9C4C2CD9-460E-4F3E-899C-7B0B61F1343A}" type="presOf" srcId="{2919B58C-7809-4C67-9ED6-D49E512255CA}" destId="{4A0A5366-EC5D-49BC-92A6-3BB07D131238}" srcOrd="1" destOrd="0" presId="urn:microsoft.com/office/officeart/2005/8/layout/vProcess5"/>
    <dgm:cxn modelId="{BD74FBEC-2F4C-4D10-AA80-1432C5D0DCDA}" srcId="{BAA61670-FE88-4DDA-B835-F43A3A0591DD}" destId="{6C566119-BF9E-48B1-965D-65ED40E38B90}" srcOrd="0" destOrd="0" parTransId="{5352BDAE-236F-4724-ADD3-652FBD06A7FB}" sibTransId="{EEDDC365-64F1-4927-A27D-0ADC32A3680D}"/>
    <dgm:cxn modelId="{B65C28FE-8427-44F1-BBFE-7666473A7CF6}" type="presOf" srcId="{F1529CB4-8856-464C-8EB4-8D725DC22526}" destId="{39FBB8FD-BA73-40D1-B458-79239DAA7820}" srcOrd="0" destOrd="0" presId="urn:microsoft.com/office/officeart/2005/8/layout/vProcess5"/>
    <dgm:cxn modelId="{7C122408-1739-43C1-8F0F-EE5CDDEAB46E}" type="presParOf" srcId="{9AE3C02A-ED64-4E71-A2C0-B1F17BF65685}" destId="{5146374B-C77D-4881-ABCC-8B1648A9CE86}" srcOrd="0" destOrd="0" presId="urn:microsoft.com/office/officeart/2005/8/layout/vProcess5"/>
    <dgm:cxn modelId="{C4C5B3FC-DF7B-4900-894F-8EE10AD8BA1F}" type="presParOf" srcId="{9AE3C02A-ED64-4E71-A2C0-B1F17BF65685}" destId="{53FFB195-4FCE-4199-B5D7-A54105C7027D}" srcOrd="1" destOrd="0" presId="urn:microsoft.com/office/officeart/2005/8/layout/vProcess5"/>
    <dgm:cxn modelId="{09C7B8F6-92E3-4BE8-8D0E-26B3BC246BC7}" type="presParOf" srcId="{9AE3C02A-ED64-4E71-A2C0-B1F17BF65685}" destId="{49FBBFF4-9CDE-4734-9080-694291D30951}" srcOrd="2" destOrd="0" presId="urn:microsoft.com/office/officeart/2005/8/layout/vProcess5"/>
    <dgm:cxn modelId="{CCAE463D-FEBC-472F-95C4-E38B9507FCA8}" type="presParOf" srcId="{9AE3C02A-ED64-4E71-A2C0-B1F17BF65685}" destId="{E118014A-18A0-4F70-9B59-1B9D997A7F70}" srcOrd="3" destOrd="0" presId="urn:microsoft.com/office/officeart/2005/8/layout/vProcess5"/>
    <dgm:cxn modelId="{116CDE69-C5E1-4ECC-9F82-0B6F9A77762C}" type="presParOf" srcId="{9AE3C02A-ED64-4E71-A2C0-B1F17BF65685}" destId="{4CD2725C-DB1D-4764-87D1-A0E674CF9317}" srcOrd="4" destOrd="0" presId="urn:microsoft.com/office/officeart/2005/8/layout/vProcess5"/>
    <dgm:cxn modelId="{11EAC154-5B69-4C51-97B1-DA0B1FFB958B}" type="presParOf" srcId="{9AE3C02A-ED64-4E71-A2C0-B1F17BF65685}" destId="{39FBB8FD-BA73-40D1-B458-79239DAA7820}" srcOrd="5" destOrd="0" presId="urn:microsoft.com/office/officeart/2005/8/layout/vProcess5"/>
    <dgm:cxn modelId="{33512A85-3257-4D9D-92EE-F649A3112905}" type="presParOf" srcId="{9AE3C02A-ED64-4E71-A2C0-B1F17BF65685}" destId="{5A46D1ED-AA04-42E1-B6D8-F96C3AEAB109}" srcOrd="6" destOrd="0" presId="urn:microsoft.com/office/officeart/2005/8/layout/vProcess5"/>
    <dgm:cxn modelId="{C92DE233-95BE-48CC-A0B2-67D94085F330}" type="presParOf" srcId="{9AE3C02A-ED64-4E71-A2C0-B1F17BF65685}" destId="{22AA8BBD-8794-4F83-A2B9-D69056CBFF9C}" srcOrd="7" destOrd="0" presId="urn:microsoft.com/office/officeart/2005/8/layout/vProcess5"/>
    <dgm:cxn modelId="{250546EF-9C9F-48D2-BF3D-E318C3590EFC}" type="presParOf" srcId="{9AE3C02A-ED64-4E71-A2C0-B1F17BF65685}" destId="{B7D5FADB-8401-4108-9AD5-789AF58C50D5}" srcOrd="8" destOrd="0" presId="urn:microsoft.com/office/officeart/2005/8/layout/vProcess5"/>
    <dgm:cxn modelId="{16F3E8E6-8B59-4B05-A224-125FD078B343}" type="presParOf" srcId="{9AE3C02A-ED64-4E71-A2C0-B1F17BF65685}" destId="{5D73465F-011C-4CC6-AEE7-3C9552E3FE36}" srcOrd="9" destOrd="0" presId="urn:microsoft.com/office/officeart/2005/8/layout/vProcess5"/>
    <dgm:cxn modelId="{B64A20ED-BC3A-49E9-8F57-E76A1412F19B}" type="presParOf" srcId="{9AE3C02A-ED64-4E71-A2C0-B1F17BF65685}" destId="{1BAE2C34-457E-441D-B65F-D538180572AE}" srcOrd="10" destOrd="0" presId="urn:microsoft.com/office/officeart/2005/8/layout/vProcess5"/>
    <dgm:cxn modelId="{1DBF8E89-F242-4FF8-99EE-B6047D3B7E69}" type="presParOf" srcId="{9AE3C02A-ED64-4E71-A2C0-B1F17BF65685}" destId="{A8647E25-F327-4A13-889A-4401D7E1CABF}" srcOrd="11" destOrd="0" presId="urn:microsoft.com/office/officeart/2005/8/layout/vProcess5"/>
    <dgm:cxn modelId="{7695C889-45F8-47FA-9E9C-EEAFFF30FD9D}" type="presParOf" srcId="{9AE3C02A-ED64-4E71-A2C0-B1F17BF65685}" destId="{4A0A5366-EC5D-49BC-92A6-3BB07D131238}" srcOrd="12" destOrd="0" presId="urn:microsoft.com/office/officeart/2005/8/layout/vProcess5"/>
    <dgm:cxn modelId="{60345419-3D05-4898-929B-A43FBBE88E26}" type="presParOf" srcId="{9AE3C02A-ED64-4E71-A2C0-B1F17BF65685}" destId="{F8A58882-275B-4137-AC70-9D93A5C19107}" srcOrd="13" destOrd="0" presId="urn:microsoft.com/office/officeart/2005/8/layout/vProcess5"/>
    <dgm:cxn modelId="{A8CDDA4B-E249-4061-BF88-4042359C93C5}" type="presParOf" srcId="{9AE3C02A-ED64-4E71-A2C0-B1F17BF65685}" destId="{930E5D4E-7D18-4B6E-B96F-7511178859F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582E2-2D2B-41E8-B538-AD3A54846BAB}">
      <dsp:nvSpPr>
        <dsp:cNvPr id="0" name=""/>
        <dsp:cNvSpPr/>
      </dsp:nvSpPr>
      <dsp:spPr>
        <a:xfrm>
          <a:off x="0" y="896389"/>
          <a:ext cx="827427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restaurant name is searchable in the search text box.</a:t>
          </a:r>
        </a:p>
      </dsp:txBody>
      <dsp:txXfrm>
        <a:off x="23417" y="919806"/>
        <a:ext cx="8227439" cy="432866"/>
      </dsp:txXfrm>
    </dsp:sp>
    <dsp:sp modelId="{8398BB62-9501-4515-88E8-711A30FE471F}">
      <dsp:nvSpPr>
        <dsp:cNvPr id="0" name=""/>
        <dsp:cNvSpPr/>
      </dsp:nvSpPr>
      <dsp:spPr>
        <a:xfrm>
          <a:off x="0" y="1433689"/>
          <a:ext cx="8274273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cuisine name is searchable in the search text box.</a:t>
          </a:r>
        </a:p>
      </dsp:txBody>
      <dsp:txXfrm>
        <a:off x="23417" y="1457106"/>
        <a:ext cx="8227439" cy="432866"/>
      </dsp:txXfrm>
    </dsp:sp>
    <dsp:sp modelId="{E220C450-08B8-458F-A3C2-1DB346E538A6}">
      <dsp:nvSpPr>
        <dsp:cNvPr id="0" name=""/>
        <dsp:cNvSpPr/>
      </dsp:nvSpPr>
      <dsp:spPr>
        <a:xfrm>
          <a:off x="0" y="1970989"/>
          <a:ext cx="8274273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that the dish name is searchable in the search text box.</a:t>
          </a:r>
        </a:p>
      </dsp:txBody>
      <dsp:txXfrm>
        <a:off x="23417" y="1994406"/>
        <a:ext cx="8227439" cy="432866"/>
      </dsp:txXfrm>
    </dsp:sp>
    <dsp:sp modelId="{251CCC78-C4C1-43D2-9DA1-21920B1F3D13}">
      <dsp:nvSpPr>
        <dsp:cNvPr id="0" name=""/>
        <dsp:cNvSpPr/>
      </dsp:nvSpPr>
      <dsp:spPr>
        <a:xfrm>
          <a:off x="0" y="2508289"/>
          <a:ext cx="8274273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users can customize the order for the customizable items.</a:t>
          </a:r>
        </a:p>
      </dsp:txBody>
      <dsp:txXfrm>
        <a:off x="23417" y="2531706"/>
        <a:ext cx="8227439" cy="432866"/>
      </dsp:txXfrm>
    </dsp:sp>
    <dsp:sp modelId="{8E40326B-E742-406C-895C-1C81211F046C}">
      <dsp:nvSpPr>
        <dsp:cNvPr id="0" name=""/>
        <dsp:cNvSpPr/>
      </dsp:nvSpPr>
      <dsp:spPr>
        <a:xfrm>
          <a:off x="0" y="3045589"/>
          <a:ext cx="8274273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green and red dots are marked against items as per veg and non-veg.</a:t>
          </a:r>
        </a:p>
      </dsp:txBody>
      <dsp:txXfrm>
        <a:off x="23417" y="3069006"/>
        <a:ext cx="8227439" cy="432866"/>
      </dsp:txXfrm>
    </dsp:sp>
    <dsp:sp modelId="{897358C7-576B-4947-8155-4389B4972787}">
      <dsp:nvSpPr>
        <dsp:cNvPr id="0" name=""/>
        <dsp:cNvSpPr/>
      </dsp:nvSpPr>
      <dsp:spPr>
        <a:xfrm>
          <a:off x="0" y="3582889"/>
          <a:ext cx="827427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rating of food items should be displayed clearly.</a:t>
          </a:r>
        </a:p>
      </dsp:txBody>
      <dsp:txXfrm>
        <a:off x="23417" y="3606306"/>
        <a:ext cx="8227439" cy="432866"/>
      </dsp:txXfrm>
    </dsp:sp>
    <dsp:sp modelId="{F34348AC-A76B-4D37-8EF0-9904ED2B3646}">
      <dsp:nvSpPr>
        <dsp:cNvPr id="0" name=""/>
        <dsp:cNvSpPr/>
      </dsp:nvSpPr>
      <dsp:spPr>
        <a:xfrm>
          <a:off x="0" y="4120189"/>
          <a:ext cx="8274273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images should be correctly shown against the item.</a:t>
          </a:r>
        </a:p>
      </dsp:txBody>
      <dsp:txXfrm>
        <a:off x="23417" y="4143606"/>
        <a:ext cx="8227439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FB195-4FCE-4199-B5D7-A54105C7027D}">
      <dsp:nvSpPr>
        <dsp:cNvPr id="0" name=""/>
        <dsp:cNvSpPr/>
      </dsp:nvSpPr>
      <dsp:spPr>
        <a:xfrm>
          <a:off x="0" y="0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Appium is an open source automation tool</a:t>
          </a:r>
        </a:p>
      </dsp:txBody>
      <dsp:txXfrm>
        <a:off x="22907" y="22907"/>
        <a:ext cx="3542088" cy="736278"/>
      </dsp:txXfrm>
    </dsp:sp>
    <dsp:sp modelId="{49FBBFF4-9CDE-4734-9080-694291D30951}">
      <dsp:nvSpPr>
        <dsp:cNvPr id="0" name=""/>
        <dsp:cNvSpPr/>
      </dsp:nvSpPr>
      <dsp:spPr>
        <a:xfrm>
          <a:off x="334361" y="890716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can call it an open source automation framework</a:t>
          </a:r>
        </a:p>
      </dsp:txBody>
      <dsp:txXfrm>
        <a:off x="357268" y="913623"/>
        <a:ext cx="3588997" cy="736278"/>
      </dsp:txXfrm>
    </dsp:sp>
    <dsp:sp modelId="{E118014A-18A0-4F70-9B59-1B9D997A7F70}">
      <dsp:nvSpPr>
        <dsp:cNvPr id="0" name=""/>
        <dsp:cNvSpPr/>
      </dsp:nvSpPr>
      <dsp:spPr>
        <a:xfrm>
          <a:off x="668722" y="1781432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allows us to automate the different type of mobile applications </a:t>
          </a:r>
        </a:p>
      </dsp:txBody>
      <dsp:txXfrm>
        <a:off x="691629" y="1804339"/>
        <a:ext cx="3588997" cy="736278"/>
      </dsp:txXfrm>
    </dsp:sp>
    <dsp:sp modelId="{4CD2725C-DB1D-4764-87D1-A0E674CF9317}">
      <dsp:nvSpPr>
        <dsp:cNvPr id="0" name=""/>
        <dsp:cNvSpPr/>
      </dsp:nvSpPr>
      <dsp:spPr>
        <a:xfrm>
          <a:off x="1003083" y="2672149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could be a web application ,it could be a native or hybrid application</a:t>
          </a:r>
        </a:p>
      </dsp:txBody>
      <dsp:txXfrm>
        <a:off x="1025990" y="2695056"/>
        <a:ext cx="3588997" cy="736278"/>
      </dsp:txXfrm>
    </dsp:sp>
    <dsp:sp modelId="{39FBB8FD-BA73-40D1-B458-79239DAA7820}">
      <dsp:nvSpPr>
        <dsp:cNvPr id="0" name=""/>
        <dsp:cNvSpPr/>
      </dsp:nvSpPr>
      <dsp:spPr>
        <a:xfrm>
          <a:off x="1337444" y="3562865"/>
          <a:ext cx="4477532" cy="782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works on emulator as well as real device’s</a:t>
          </a:r>
        </a:p>
      </dsp:txBody>
      <dsp:txXfrm>
        <a:off x="1360351" y="3585772"/>
        <a:ext cx="3588997" cy="736278"/>
      </dsp:txXfrm>
    </dsp:sp>
    <dsp:sp modelId="{5A46D1ED-AA04-42E1-B6D8-F96C3AEAB109}">
      <dsp:nvSpPr>
        <dsp:cNvPr id="0" name=""/>
        <dsp:cNvSpPr/>
      </dsp:nvSpPr>
      <dsp:spPr>
        <a:xfrm>
          <a:off x="3969172" y="571361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3553" y="571361"/>
        <a:ext cx="279598" cy="382541"/>
      </dsp:txXfrm>
    </dsp:sp>
    <dsp:sp modelId="{22AA8BBD-8794-4F83-A2B9-D69056CBFF9C}">
      <dsp:nvSpPr>
        <dsp:cNvPr id="0" name=""/>
        <dsp:cNvSpPr/>
      </dsp:nvSpPr>
      <dsp:spPr>
        <a:xfrm>
          <a:off x="4303533" y="1462078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417914" y="1462078"/>
        <a:ext cx="279598" cy="382541"/>
      </dsp:txXfrm>
    </dsp:sp>
    <dsp:sp modelId="{B7D5FADB-8401-4108-9AD5-789AF58C50D5}">
      <dsp:nvSpPr>
        <dsp:cNvPr id="0" name=""/>
        <dsp:cNvSpPr/>
      </dsp:nvSpPr>
      <dsp:spPr>
        <a:xfrm>
          <a:off x="4637894" y="2339759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52275" y="2339759"/>
        <a:ext cx="279598" cy="382541"/>
      </dsp:txXfrm>
    </dsp:sp>
    <dsp:sp modelId="{5D73465F-011C-4CC6-AEE7-3C9552E3FE36}">
      <dsp:nvSpPr>
        <dsp:cNvPr id="0" name=""/>
        <dsp:cNvSpPr/>
      </dsp:nvSpPr>
      <dsp:spPr>
        <a:xfrm>
          <a:off x="4972255" y="3239166"/>
          <a:ext cx="508360" cy="5083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6636" y="3239166"/>
        <a:ext cx="279598" cy="382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4FF4-33AD-CED6-5A1C-DEA46B48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877B7-AE6E-A4DD-686B-07F77585D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37E1-A6A0-1693-A694-21183EE3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2E14-951E-6E14-B58F-F27EBD85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E620-9E9E-D8FF-F3EF-F81014C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B52-003C-FBF7-D92B-A09B5BEB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D407-7B07-C09F-9C4F-51BBE1C3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68E-704D-ED89-A94A-29EBEA55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2D4B-C626-63FC-FE09-720A54DC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497A-4D52-2C28-CD15-AD8C5070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1FE4B-3219-8EC2-0256-5B6CB6015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89ED8-1E3F-D09D-19DE-7F629C0CD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7413-57AC-387E-66C3-CA1ADB0A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A7F5-F862-C77E-73F1-D516ACD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7D9F-5151-2AE0-644A-5764DBD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350D-75F0-A4EB-E9BF-C9657CB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3AE7-B2D0-A9FF-5D12-D8E2D4A3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00EF-A055-1F39-6834-04F9F9A1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F444-CE06-0C69-E4CA-D73EFB1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D6F6-4E76-66E3-76D9-88369C73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7DB9-2C1B-CD87-39C5-B38C0CA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F959-6D76-9548-AF38-0B0EEC6D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B737-15F0-1F97-25FD-F3EFABC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A1D9-31FE-E7A7-7CAC-700D832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E72F-7FAD-AFA9-3968-9CB676F6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4CE0-4E9C-9C9D-8BE1-82EEA39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0872-42D9-BFAF-E789-2DFDFB552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921B-655C-C77E-33ED-1B99C4A8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9CB8D-7A22-D00B-B356-BCD1810B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D192-2BF9-B07E-3B59-B29873B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B5A3-AEC6-CF50-A439-B290CEF9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A8B3-2540-4092-4C6C-D5CF8763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4DF6-7F39-09AB-F370-00BB70FA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F87AC-10B5-EAF4-E197-91603AE6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6113-3E68-9C61-D304-418E3257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D18F6-B570-3655-2ABB-3A750CA9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7020C-F52A-DEBD-CE96-6038070E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FD22-7B0E-EAC7-7B84-271E93BE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E166F-A963-73F8-7BEC-CE7C3FCC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BC09-E208-E89D-7E30-35C48B17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8F053-0CE0-DD0D-5E89-E3BF195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5E3A-7909-85EC-7303-656C6BD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9879-4289-24AF-9CA9-29E421D9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113F-8C98-1979-A2E4-9AB1B274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E8BF4-96C0-9EDF-E030-22FDC46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E78-3D1B-B86D-343D-63595491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364-148C-7684-D174-EC184991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77A5-AAA6-D14F-2D1A-B7733EE0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CC83-0EB1-4070-C8B7-31387857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41669-510F-AECA-4493-775374D9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0A0D0-CED9-60CF-01BA-8176FDE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4ADEA-40D2-6B30-8F1D-AEC771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BBDC-9468-9D42-8898-3379DD49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E7374-A135-A85C-E0FD-A84FD04F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5EDA-C5B0-A5F4-76EE-D27FDAEF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737AD-B909-3862-0552-41A652E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1C7E-FD84-71F1-6AC4-945E4F1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08A00-904E-EBA4-2F4E-90A994F8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CED41-3567-2983-AEBD-1CF80101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39C1-E3A3-1436-CD17-63939D49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EA59-8B33-EB42-E986-5D86679B0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3DD3-7A0B-486C-A0B7-00BA99DCAD47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D347-3255-D6ED-175B-B24A1845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680C-05F8-C2C2-D889-65BCD96E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4A10-473F-4C95-B1B5-A22277F67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8A0FA3A4-2B7C-BC30-B3F1-8ACE32B0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59" r="-1" b="63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136DC-7FCC-EB3F-E9C2-27BA624D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Food delivery application in swiggy </a:t>
            </a:r>
            <a:br>
              <a:rPr lang="en-US" sz="6600" b="1">
                <a:solidFill>
                  <a:srgbClr val="FFFFFF"/>
                </a:solidFill>
              </a:rPr>
            </a:br>
            <a:endParaRPr lang="en-IN" sz="66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F079-B3AB-D837-B245-E00CA72F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99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N.BALAJI</a:t>
            </a:r>
            <a:endParaRPr lang="en-IN" sz="2000" dirty="0">
              <a:solidFill>
                <a:srgbClr val="FFFFFF"/>
              </a:solidFill>
              <a:cs typeface="Calibri"/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192011168</a:t>
            </a:r>
            <a:endParaRPr lang="en-IN" sz="2000" dirty="0">
              <a:solidFill>
                <a:srgbClr val="FFFFFF"/>
              </a:solidFill>
              <a:cs typeface="Calibri"/>
            </a:endParaRP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CSA3731</a:t>
            </a: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SOFTWARE TESTING</a:t>
            </a:r>
          </a:p>
          <a:p>
            <a:r>
              <a:rPr lang="en-IN" sz="2000" dirty="0">
                <a:solidFill>
                  <a:srgbClr val="FFFFFF"/>
                </a:solidFill>
                <a:cs typeface="Calibri"/>
              </a:rPr>
              <a:t>31/01/2023</a:t>
            </a:r>
          </a:p>
          <a:p>
            <a:endParaRPr lang="en-IN" sz="2000" dirty="0">
              <a:solidFill>
                <a:srgbClr val="FFFFFF"/>
              </a:solidFill>
              <a:cs typeface="Calibri"/>
            </a:endParaRPr>
          </a:p>
          <a:p>
            <a:endParaRPr lang="en-IN" sz="19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7D4B0-0041-F4D8-62C5-95BCBAA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APPIUM SERVER</a:t>
            </a:r>
            <a:endParaRPr 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03CFEF-9C19-B656-9128-DE15A10B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E1E236-E5AC-CBB2-5868-C75D2EC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62752"/>
            <a:ext cx="5167185" cy="322948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BA3A18-95D4-C2C4-1307-13FD138E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662752"/>
            <a:ext cx="5167185" cy="32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9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1BD6D-E51D-EC1D-1A03-7F7896EB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APPIUM  INSPECTOR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5FD3122-4A98-4573-6F9E-6A51CC98E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174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488E-DA07-8A17-8183-5D7D1CDE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Give the Desired Capabilities in Appium Inspector.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It will start the session and gives you java code to start testing.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Paste the code in IntelliJ IDE and Start the Testing.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37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57D57-D115-1FC0-AFB9-F09735A3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Appium inspector</a:t>
            </a:r>
            <a:endParaRPr lang="en-US" sz="3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E2D667-3BF3-2A3C-7DD7-A62589E8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99" y="1447617"/>
            <a:ext cx="12180108" cy="5413497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A29766-6171-94F0-CD48-734C7978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754" y="2301833"/>
            <a:ext cx="2296985" cy="39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C76564A4-056A-1A1C-F850-2E046CF15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270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99161-E84E-9C5A-889B-69932966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22E9-E708-685F-8F26-65953775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3200" b="1" err="1">
                <a:solidFill>
                  <a:srgbClr val="FFFFFF"/>
                </a:solidFill>
                <a:ea typeface="+mn-lt"/>
                <a:cs typeface="+mn-lt"/>
              </a:rPr>
              <a:t>Swiggy</a:t>
            </a:r>
            <a:r>
              <a:rPr lang="en-US" sz="3200" b="1" dirty="0">
                <a:solidFill>
                  <a:srgbClr val="FFFFFF"/>
                </a:solidFill>
                <a:ea typeface="+mn-lt"/>
                <a:cs typeface="+mn-lt"/>
              </a:rPr>
              <a:t> understood the customers on both sides of their platform and curbed multihoming to build an impressive platform in a competitive space</a:t>
            </a:r>
          </a:p>
          <a:p>
            <a:endParaRPr lang="en-US" sz="2000" b="1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3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5316-D625-A6E7-AE42-289C8446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8C02-B6A8-F36F-0FD3-D2166E26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purpose of an online ordering system is to make itself beneficial for the customer 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the business  that they can stay afloat while also serving customers their favorite dishes</a:t>
            </a:r>
            <a:endParaRPr lang="en-IN" sz="24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hopping board with spices on top">
            <a:extLst>
              <a:ext uri="{FF2B5EF4-FFF2-40B4-BE49-F238E27FC236}">
                <a16:creationId xmlns:a16="http://schemas.microsoft.com/office/drawing/2014/main" id="{97CFDBEE-CC2B-DB60-A0F5-8DBBBB96A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" r="2282" b="-9"/>
          <a:stretch/>
        </p:blipFill>
        <p:spPr>
          <a:xfrm>
            <a:off x="7708392" y="2303286"/>
            <a:ext cx="4142232" cy="31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food, several, vegetable&#10;&#10;Description automatically generated">
            <a:extLst>
              <a:ext uri="{FF2B5EF4-FFF2-40B4-BE49-F238E27FC236}">
                <a16:creationId xmlns:a16="http://schemas.microsoft.com/office/drawing/2014/main" id="{C06731BA-1CB9-79CD-EFB9-0A3EC4A7F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BBF44-4858-1BD5-8ED6-695078E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652E-D12C-C7DF-ABD5-AE9C5896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>
                <a:effectLst/>
                <a:latin typeface="DM Sans"/>
              </a:rPr>
              <a:t>Online food ordering and delivery is a new type of business model in the current era of e-commerce and that leads to the startups of several online business.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  <a:p>
            <a:r>
              <a:rPr lang="en-US" sz="2200" b="0" i="0">
                <a:effectLst/>
                <a:latin typeface="DM Sans"/>
              </a:rPr>
              <a:t>Online food ordering and delivery is very successful because it bridges the gap between restaurants and consumers.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  <a:p>
            <a:r>
              <a:rPr lang="en-US" sz="2200" b="0" i="0">
                <a:effectLst/>
                <a:latin typeface="DM Sans"/>
              </a:rPr>
              <a:t>It is a process were a customer will search for a restaurant and filter with the available items and they deliver by an application in the mobile phone.</a:t>
            </a:r>
          </a:p>
          <a:p>
            <a:r>
              <a:rPr lang="en-US" sz="2200">
                <a:latin typeface="DM Sans"/>
              </a:rPr>
              <a:t> </a:t>
            </a:r>
            <a:r>
              <a:rPr lang="en-US" sz="2200" b="0" i="0" err="1">
                <a:effectLst/>
                <a:latin typeface="DM Sans"/>
              </a:rPr>
              <a:t>Swiggy</a:t>
            </a:r>
            <a:r>
              <a:rPr lang="en-US" sz="2200" b="0" i="0">
                <a:effectLst/>
                <a:latin typeface="DM Sans"/>
              </a:rPr>
              <a:t> is an application for food ordering and delivery which is a Bangalore based company.</a:t>
            </a:r>
          </a:p>
          <a:p>
            <a:r>
              <a:rPr lang="en-US" sz="2200">
                <a:latin typeface="DM Sans"/>
              </a:rPr>
              <a:t> </a:t>
            </a:r>
            <a:r>
              <a:rPr lang="en-US" sz="2200" b="0" i="0" err="1">
                <a:effectLst/>
                <a:latin typeface="DM Sans"/>
              </a:rPr>
              <a:t>Swiggy</a:t>
            </a:r>
            <a:r>
              <a:rPr lang="en-US" sz="2200" b="0" i="0">
                <a:effectLst/>
                <a:latin typeface="DM Sans"/>
              </a:rPr>
              <a:t> was mainly to provide a complete order and delivery solution to the urban foodies.</a:t>
            </a:r>
            <a:r>
              <a:rPr lang="en-US" sz="2200">
                <a:latin typeface="DM Sans"/>
              </a:rPr>
              <a:t> </a:t>
            </a:r>
            <a:endParaRPr lang="en-US" sz="2200" b="0" i="0"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7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849B9-FB17-DBD9-F93E-C8674FA3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1">
                <a:cs typeface="Calibri Light"/>
              </a:rPr>
              <a:t>PROPOSAL WORK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38EA51B1-DD73-C0B1-D968-79098EDDA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0" r="18586" b="2"/>
          <a:stretch/>
        </p:blipFill>
        <p:spPr>
          <a:xfrm>
            <a:off x="7739924" y="1772651"/>
            <a:ext cx="4326654" cy="4509643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5028226-9C15-23E7-02D7-F4F88B3E4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418916"/>
              </p:ext>
            </p:extLst>
          </p:nvPr>
        </p:nvGraphicFramePr>
        <p:xfrm>
          <a:off x="214446" y="1208330"/>
          <a:ext cx="8274273" cy="54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9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9D5-E186-A392-245C-7A4A2B8F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56" y="365126"/>
            <a:ext cx="11028544" cy="50338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Flow chart</a:t>
            </a:r>
            <a:endParaRPr lang="en-IN" sz="3600" dirty="0">
              <a:highlight>
                <a:srgbClr val="FFFF00"/>
              </a:highlight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4862-E452-9835-8E88-55C114B0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55" y="1012592"/>
            <a:ext cx="11230551" cy="54802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F49B7-7D9B-A3D0-BDCD-BEBEB07B416C}"/>
              </a:ext>
            </a:extLst>
          </p:cNvPr>
          <p:cNvSpPr/>
          <p:nvPr/>
        </p:nvSpPr>
        <p:spPr>
          <a:xfrm>
            <a:off x="2672562" y="1621813"/>
            <a:ext cx="1272983" cy="567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80C37-95E8-986A-21A8-280EE68B6A2F}"/>
              </a:ext>
            </a:extLst>
          </p:cNvPr>
          <p:cNvSpPr/>
          <p:nvPr/>
        </p:nvSpPr>
        <p:spPr>
          <a:xfrm>
            <a:off x="5036722" y="1621813"/>
            <a:ext cx="1746250" cy="567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place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C5250-CA0D-DF82-5B6B-51A032C61A06}"/>
              </a:ext>
            </a:extLst>
          </p:cNvPr>
          <p:cNvSpPr/>
          <p:nvPr/>
        </p:nvSpPr>
        <p:spPr>
          <a:xfrm>
            <a:off x="8128002" y="1388410"/>
            <a:ext cx="2533648" cy="10925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 Request system, Confirm the Receipt of Order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AAD94-79B9-6AB8-57F1-65D5669BD912}"/>
              </a:ext>
            </a:extLst>
          </p:cNvPr>
          <p:cNvSpPr/>
          <p:nvPr/>
        </p:nvSpPr>
        <p:spPr>
          <a:xfrm>
            <a:off x="8726690" y="3143782"/>
            <a:ext cx="1769860" cy="989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order</a:t>
            </a:r>
            <a:endParaRPr lang="en-IN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6879D92-D93A-07AD-C448-6AA8696DC19F}"/>
              </a:ext>
            </a:extLst>
          </p:cNvPr>
          <p:cNvSpPr/>
          <p:nvPr/>
        </p:nvSpPr>
        <p:spPr>
          <a:xfrm>
            <a:off x="8726690" y="4351071"/>
            <a:ext cx="1769860" cy="88985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Special order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4145A7C-5A8C-7D75-7A84-3AA368584CC6}"/>
              </a:ext>
            </a:extLst>
          </p:cNvPr>
          <p:cNvSpPr/>
          <p:nvPr/>
        </p:nvSpPr>
        <p:spPr>
          <a:xfrm>
            <a:off x="9057763" y="5873026"/>
            <a:ext cx="1107714" cy="331555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67414E0-BD87-BF3C-8560-0FC9AC0F90AA}"/>
              </a:ext>
            </a:extLst>
          </p:cNvPr>
          <p:cNvSpPr/>
          <p:nvPr/>
        </p:nvSpPr>
        <p:spPr>
          <a:xfrm>
            <a:off x="5705326" y="3246427"/>
            <a:ext cx="1395082" cy="78428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the</a:t>
            </a:r>
          </a:p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C3E8496-EDC1-3849-CE1D-2B01BEE9CFC0}"/>
              </a:ext>
            </a:extLst>
          </p:cNvPr>
          <p:cNvSpPr/>
          <p:nvPr/>
        </p:nvSpPr>
        <p:spPr>
          <a:xfrm>
            <a:off x="5722928" y="4377615"/>
            <a:ext cx="1374668" cy="74256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the</a:t>
            </a:r>
          </a:p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FA74942-1A5B-ADE0-5799-AE1F4C9C3B36}"/>
              </a:ext>
            </a:extLst>
          </p:cNvPr>
          <p:cNvSpPr/>
          <p:nvPr/>
        </p:nvSpPr>
        <p:spPr>
          <a:xfrm>
            <a:off x="5909847" y="5873026"/>
            <a:ext cx="1037138" cy="303937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73F5F-4387-C519-C8EF-EFCCBBDE8B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82972" y="1905794"/>
            <a:ext cx="1345030" cy="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FFFAE-ACD7-4845-0702-AF4363EAE54F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945545" y="1905794"/>
            <a:ext cx="109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3B61B89-1C1E-5954-8250-9E7F5D5A7853}"/>
              </a:ext>
            </a:extLst>
          </p:cNvPr>
          <p:cNvCxnSpPr>
            <a:endCxn id="4" idx="2"/>
          </p:cNvCxnSpPr>
          <p:nvPr/>
        </p:nvCxnSpPr>
        <p:spPr>
          <a:xfrm>
            <a:off x="1576995" y="1388410"/>
            <a:ext cx="1095567" cy="5173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9E3807-BF60-3318-143C-8EBF85842BA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611620" y="2480917"/>
            <a:ext cx="0" cy="66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523488-CAF5-C0FA-4B47-27F4C07B2C8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611620" y="4133359"/>
            <a:ext cx="0" cy="2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3751E-69F3-4C62-E34C-03DB5947327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611620" y="5240923"/>
            <a:ext cx="0" cy="63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CE10C8-A80D-877E-8EA4-FB7133D303B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100408" y="3638571"/>
            <a:ext cx="1626282" cy="1157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C5ED59-510C-2D4F-689B-D6236DA214D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899400" y="3638550"/>
            <a:ext cx="827290" cy="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E91457-0E38-6B84-3431-9C6CA502BFD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402867" y="4030715"/>
            <a:ext cx="7395" cy="34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13C33F-7A27-B4AA-878A-D6244F5EFB6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410262" y="5120182"/>
            <a:ext cx="18154" cy="75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49E6-2DB9-39B7-88BC-936DC7E1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81" y="1716315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 map</a:t>
            </a:r>
          </a:p>
        </p:txBody>
      </p:sp>
      <p:pic>
        <p:nvPicPr>
          <p:cNvPr id="4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720ED5E0-0452-5BC0-0FD6-CC9032D34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765" y="144728"/>
            <a:ext cx="7829892" cy="663860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96CC90-6B77-7F26-3BAC-C9ED748F33D7}"/>
              </a:ext>
            </a:extLst>
          </p:cNvPr>
          <p:cNvSpPr/>
          <p:nvPr/>
        </p:nvSpPr>
        <p:spPr>
          <a:xfrm>
            <a:off x="6333507" y="4651168"/>
            <a:ext cx="1108362" cy="79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161C1-CB30-2E55-1BA5-CA28D9A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1412" y="-155914"/>
            <a:ext cx="8673427" cy="104894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latin typeface="+mj-lt"/>
                <a:ea typeface="+mj-ea"/>
                <a:cs typeface="+mj-cs"/>
              </a:rPr>
              <a:t> TEST CASE</a:t>
            </a:r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CD0F8401-3DA8-837A-DA15-A05C91B1C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128397"/>
              </p:ext>
            </p:extLst>
          </p:nvPr>
        </p:nvGraphicFramePr>
        <p:xfrm>
          <a:off x="135193" y="774290"/>
          <a:ext cx="11051111" cy="600576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9340644">
                  <a:extLst>
                    <a:ext uri="{9D8B030D-6E8A-4147-A177-3AD203B41FA5}">
                      <a16:colId xmlns:a16="http://schemas.microsoft.com/office/drawing/2014/main" val="1344668118"/>
                    </a:ext>
                  </a:extLst>
                </a:gridCol>
                <a:gridCol w="1710467">
                  <a:extLst>
                    <a:ext uri="{9D8B030D-6E8A-4147-A177-3AD203B41FA5}">
                      <a16:colId xmlns:a16="http://schemas.microsoft.com/office/drawing/2014/main" val="536921032"/>
                    </a:ext>
                  </a:extLst>
                </a:gridCol>
              </a:tblGrid>
              <a:tr h="351746">
                <a:tc>
                  <a:txBody>
                    <a:bodyPr/>
                    <a:lstStyle/>
                    <a:p>
                      <a:r>
                        <a:rPr lang="en-US" sz="900" b="0" cap="none" spc="0" dirty="0">
                          <a:solidFill>
                            <a:schemeClr val="bg1"/>
                          </a:solidFill>
                        </a:rPr>
                        <a:t> TEST CASE</a:t>
                      </a:r>
                    </a:p>
                  </a:txBody>
                  <a:tcPr marL="73303" marR="85693" marT="56387" marB="563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cap="none" spc="0" dirty="0">
                          <a:solidFill>
                            <a:schemeClr val="bg1"/>
                          </a:solidFill>
                        </a:rPr>
                        <a:t>PASS\FAIL</a:t>
                      </a:r>
                    </a:p>
                  </a:txBody>
                  <a:tcPr marL="73303" marR="85693" marT="56387" marB="5638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15454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Verification that delivery location should be shown on the cart page.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AutoNum type="arabicPeriod"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86354"/>
                  </a:ext>
                </a:extLst>
              </a:tr>
              <a:tr h="3517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2.       Verify right items are displayed on the cart page.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9126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3.      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Verify about, send feedback, log out options should be displayed correctly.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7427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4.       Verify users can create an account username and email.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77637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5.       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Verify users can log in to a Zomato account using a mobile number.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3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 marL="73303" marR="85693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71064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6     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payment failed then user can access the </a:t>
                      </a:r>
                      <a:r>
                        <a:rPr lang="en-U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swiggy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0452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7.     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 </a:t>
                      </a:r>
                      <a:r>
                        <a:rPr lang="en-US" sz="16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anauthorized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user can access the record and change payment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2" marR="85691" marT="56386" marB="56386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US" sz="1600"/>
                    </a:p>
                  </a:txBody>
                  <a:tcPr marL="73302" marR="85691" marT="56386" marB="56386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5581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8.     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the copy of  bill is generated and saved in history can delete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415950"/>
                  </a:ext>
                </a:extLst>
              </a:tr>
              <a:tr h="5393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9.    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Check if the doctor is added but the payment is pending user can access or not before payment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  <a:p>
                      <a:pPr lvl="0">
                        <a:buNone/>
                      </a:pP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11172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10.       </a:t>
                      </a:r>
                      <a:r>
                        <a:rPr lang="en-US" sz="16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check if the bill and payments are done without authentication</a:t>
                      </a:r>
                      <a:endParaRPr lang="en-US" sz="1600" b="0" i="0" u="none" strike="noStrike" cap="none" spc="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3303" marR="85692" marT="56387" marB="5638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</a:rPr>
                        <a:t>FAIL</a:t>
                      </a:r>
                    </a:p>
                  </a:txBody>
                  <a:tcPr marL="73303" marR="85692" marT="56387" marB="5638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8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463BB7-9F66-29F4-A096-B3A8D1F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APPS TOOLS AND INSTALLATION</a:t>
            </a:r>
            <a:endParaRPr lang="en-US" sz="40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2C50C47-3F9A-0DC1-8205-EA5290C9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CEA5DB-1DD4-8797-4A79-1A6B4ECE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ANDROID STUDIO</a:t>
            </a:r>
          </a:p>
          <a:p>
            <a:r>
              <a:rPr lang="en-US" sz="2400" dirty="0">
                <a:cs typeface="Calibri"/>
              </a:rPr>
              <a:t>APPIUM INSPECTOR</a:t>
            </a:r>
          </a:p>
          <a:p>
            <a:r>
              <a:rPr lang="en-US" sz="2400" dirty="0">
                <a:cs typeface="Calibri"/>
              </a:rPr>
              <a:t>APPIUM SERVER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2180519-7F7E-CA99-3609-B45C4AB7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31" y="4805338"/>
            <a:ext cx="1199721" cy="12066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072692C-23FB-DECA-2C85-D5FB425A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31B5-7B85-6280-B4AC-7C2A9A3C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cs typeface="Calibri Light"/>
              </a:rPr>
              <a:t>APP TOOLS AND INSTALLATION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C4A9662-A682-51B7-49C4-F1BCE905D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96544"/>
              </p:ext>
            </p:extLst>
          </p:nvPr>
        </p:nvGraphicFramePr>
        <p:xfrm>
          <a:off x="5091573" y="1116356"/>
          <a:ext cx="5814977" cy="434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1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Food delivery application in swiggy  </vt:lpstr>
      <vt:lpstr>OBJECTIVE</vt:lpstr>
      <vt:lpstr>ABSTRACT</vt:lpstr>
      <vt:lpstr>PROPOSAL WORK</vt:lpstr>
      <vt:lpstr>Flow chart</vt:lpstr>
      <vt:lpstr>Concept map</vt:lpstr>
      <vt:lpstr> TEST CASE</vt:lpstr>
      <vt:lpstr>APPS TOOLS AND INSTALLATION</vt:lpstr>
      <vt:lpstr>APP TOOLS AND INSTALLATION</vt:lpstr>
      <vt:lpstr>APPIUM SERVER</vt:lpstr>
      <vt:lpstr>APPIUM  INSPECTOR</vt:lpstr>
      <vt:lpstr>Appium inspector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application in swiggy </dc:title>
  <dc:creator>king of killing</dc:creator>
  <cp:lastModifiedBy>king of killing</cp:lastModifiedBy>
  <cp:revision>468</cp:revision>
  <dcterms:created xsi:type="dcterms:W3CDTF">2023-01-24T07:42:12Z</dcterms:created>
  <dcterms:modified xsi:type="dcterms:W3CDTF">2023-01-30T05:44:38Z</dcterms:modified>
</cp:coreProperties>
</file>