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60595" y="1602740"/>
          <a:ext cx="2286635" cy="291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635"/>
              </a:tblGrid>
              <a:tr h="1354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ShellCode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......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下一条SEH记录的地址</a:t>
                      </a:r>
                      <a:endParaRPr lang="zh-CN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（已经被改造成跳转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指令）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Handler的地址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跳转到ShellCode的指令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16075" y="3244850"/>
            <a:ext cx="14528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、异常发生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100705" y="3429000"/>
            <a:ext cx="1628140" cy="5124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29320" y="3613150"/>
            <a:ext cx="2697480" cy="175323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、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这里的地址被我们替换成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pop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pop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ret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指令的地址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094220" y="3893820"/>
            <a:ext cx="1435100" cy="59626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0"/>
          </p:cNvCxnSpPr>
          <p:nvPr/>
        </p:nvCxnSpPr>
        <p:spPr>
          <a:xfrm rot="16200000" flipV="1">
            <a:off x="8402955" y="2138045"/>
            <a:ext cx="127635" cy="282194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56855" y="1952625"/>
            <a:ext cx="3369945" cy="14763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、通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过pop pop ret 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可以将EIP指向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“下一条SEH记录的地址”的地址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此时的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“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下一条SEH记录的地址”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的值被当成指令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执行</a:t>
            </a:r>
            <a:endParaRPr lang="zh-CN" altLang="en-US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13" name="肘形连接符 12"/>
          <p:cNvCxnSpPr/>
          <p:nvPr/>
        </p:nvCxnSpPr>
        <p:spPr>
          <a:xfrm>
            <a:off x="4728845" y="3613150"/>
            <a:ext cx="1188085" cy="1091565"/>
          </a:xfrm>
          <a:prstGeom prst="bentConnector4">
            <a:avLst>
              <a:gd name="adj1" fmla="val -54088"/>
              <a:gd name="adj2" fmla="val 121815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5240" y="4998085"/>
            <a:ext cx="4538980" cy="3683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4.</a:t>
            </a:r>
            <a:r>
              <a:rPr lang="zh-CN" altLang="en-US">
                <a:solidFill>
                  <a:srgbClr val="7030A0"/>
                </a:solidFill>
              </a:rPr>
              <a:t>跳转到真正跳转</a:t>
            </a:r>
            <a:r>
              <a:rPr lang="en-US" altLang="zh-CN">
                <a:solidFill>
                  <a:srgbClr val="7030A0"/>
                </a:solidFill>
              </a:rPr>
              <a:t>shellcode</a:t>
            </a:r>
            <a:r>
              <a:rPr lang="zh-CN" altLang="en-US">
                <a:solidFill>
                  <a:srgbClr val="7030A0"/>
                </a:solidFill>
              </a:rPr>
              <a:t>具体地址的指令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6200000" flipV="1">
            <a:off x="5097780" y="2682240"/>
            <a:ext cx="3137535" cy="784225"/>
          </a:xfrm>
          <a:prstGeom prst="bentConnector5">
            <a:avLst>
              <a:gd name="adj1" fmla="val 1538"/>
              <a:gd name="adj2" fmla="val -44615"/>
              <a:gd name="adj3" fmla="val 107893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07205" y="1137285"/>
            <a:ext cx="1795780" cy="368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5.</a:t>
            </a:r>
            <a:r>
              <a:rPr lang="zh-CN" altLang="en-US">
                <a:solidFill>
                  <a:srgbClr val="C00000"/>
                </a:solidFill>
              </a:rPr>
              <a:t>执行</a:t>
            </a:r>
            <a:r>
              <a:rPr lang="en-US" altLang="zh-CN">
                <a:solidFill>
                  <a:srgbClr val="C00000"/>
                </a:solidFill>
              </a:rPr>
              <a:t>shellcode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180*229"/>
  <p:tag name="TABLE_ENDDRAG_RECT" val="270*169*180*229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YjY5NjYxM2Y0ZWE5MGRmMzQ5M2Q2MTAzODQwYzlkNT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29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会移动的三百块</cp:lastModifiedBy>
  <cp:revision>150</cp:revision>
  <dcterms:created xsi:type="dcterms:W3CDTF">2019-06-19T02:08:00Z</dcterms:created>
  <dcterms:modified xsi:type="dcterms:W3CDTF">2022-07-20T06:19:10Z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69D742B93AD14B489DC7AA495740A728</vt:lpwstr>
  </property>
</Properties>
</file>