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customXml/item2.xml" ContentType="application/xml"/>
  <Override PartName="/customXml/itemProps21.xml" ContentType="application/vnd.openxmlformats-officedocument.customXmlProperties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commentAuthors.xml" ContentType="application/vnd.openxmlformats-officedocument.presentationml.commentAuthors+xml"/>
  <Override PartName="/customXml/item12.xml" ContentType="application/xml"/>
  <Override PartName="/customXml/itemProps12.xml" ContentType="application/vnd.openxmlformats-officedocument.customXmlProperties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tableStyles.xml" ContentType="application/vnd.openxmlformats-officedocument.presentationml.tableStyles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customXml/item33.xml" ContentType="application/xml"/>
  <Override PartName="/customXml/itemProps3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5"/>
  </p:notesMasterIdLst>
  <p:handoutMasterIdLst>
    <p:handoutMasterId r:id="rId6"/>
  </p:handoutMasterIdLst>
  <p:sldIdLst>
    <p:sldId id="300" r:id="rId2"/>
    <p:sldId id="302" r:id="rId3"/>
    <p:sldId id="3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58" y="-542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8" /><Relationship Type="http://schemas.openxmlformats.org/officeDocument/2006/relationships/customXml" Target="/customXml/item2.xml" Id="rId13" /><Relationship Type="http://schemas.openxmlformats.org/officeDocument/2006/relationships/slide" Target="/ppt/slides/slide21.xml" Id="rId3" /><Relationship Type="http://schemas.openxmlformats.org/officeDocument/2006/relationships/commentAuthors" Target="/ppt/commentAuthors.xml" Id="rId7" /><Relationship Type="http://schemas.openxmlformats.org/officeDocument/2006/relationships/customXml" Target="/customXml/item12.xml" Id="rId12" /><Relationship Type="http://schemas.openxmlformats.org/officeDocument/2006/relationships/slide" Target="/ppt/slides/slide12.xml" Id="rId2" /><Relationship Type="http://schemas.openxmlformats.org/officeDocument/2006/relationships/slideMaster" Target="/ppt/slideMasters/slideMaster11.xml" Id="rId1" /><Relationship Type="http://schemas.openxmlformats.org/officeDocument/2006/relationships/handoutMaster" Target="/ppt/handoutMasters/handoutMaster11.xml" Id="rId6" /><Relationship Type="http://schemas.openxmlformats.org/officeDocument/2006/relationships/tableStyles" Target="/ppt/tableStyles.xml" Id="rId11" /><Relationship Type="http://schemas.openxmlformats.org/officeDocument/2006/relationships/notesMaster" Target="/ppt/notesMasters/notesMaster11.xml" Id="rId5" /><Relationship Type="http://schemas.openxmlformats.org/officeDocument/2006/relationships/theme" Target="/ppt/theme/theme11.xml" Id="rId10" /><Relationship Type="http://schemas.openxmlformats.org/officeDocument/2006/relationships/slide" Target="/ppt/slides/slide33.xml" Id="rId4" /><Relationship Type="http://schemas.openxmlformats.org/officeDocument/2006/relationships/viewProps" Target="/ppt/viewProps.xml" Id="rId9" /><Relationship Type="http://schemas.openxmlformats.org/officeDocument/2006/relationships/customXml" Target="/customXml/item33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2.xml" Id="rId2" /><Relationship Type="http://schemas.openxmlformats.org/officeDocument/2006/relationships/notesMaster" Target="/ppt/notesMasters/notesMaster11.xml" Id="rId1" 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24445"/>
      </p:ext>
    </p:extLst>
  </p:cSld>
  <p:clrMapOvr>
    <a:masterClrMapping/>
  </p:clrMapOvr>
</p:note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670789"/>
          </a:xfrm>
        </p:spPr>
        <p:txBody>
          <a:bodyPr bIns="0" anchor="b">
            <a:noAutofit/>
          </a:bodyPr>
          <a:lstStyle>
            <a:lvl1pPr>
              <a:defRPr sz="36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6" y="979487"/>
            <a:ext cx="4639657" cy="365126"/>
          </a:xfrm>
        </p:spPr>
        <p:txBody>
          <a:bodyPr tIns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23F05332-AB09-36DC-23BC-7C089F4376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8089" y="2457980"/>
            <a:ext cx="1828800" cy="717550"/>
          </a:xfrm>
          <a:solidFill>
            <a:schemeClr val="accent4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E0A4968C-C9EF-95A7-24CA-1A013804DC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90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52">
            <a:extLst>
              <a:ext uri="{FF2B5EF4-FFF2-40B4-BE49-F238E27FC236}">
                <a16:creationId xmlns:a16="http://schemas.microsoft.com/office/drawing/2014/main" id="{BAF1A852-6DE4-751B-C832-57A993BCEB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288" y="3365835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64008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06727DBC-C7B5-C525-9C6E-4D162DC21B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9838" y="3774511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52">
            <a:extLst>
              <a:ext uri="{FF2B5EF4-FFF2-40B4-BE49-F238E27FC236}">
                <a16:creationId xmlns:a16="http://schemas.microsoft.com/office/drawing/2014/main" id="{BF192749-E649-0568-1B46-3A92022E48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288" y="4199099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54">
            <a:extLst>
              <a:ext uri="{FF2B5EF4-FFF2-40B4-BE49-F238E27FC236}">
                <a16:creationId xmlns:a16="http://schemas.microsoft.com/office/drawing/2014/main" id="{FA2A5EEF-8844-36D9-8EA5-96BE67D722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710" y="4607775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252C1DCB-178A-D612-9896-45AA289B9A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3138" y="2457980"/>
            <a:ext cx="1828800" cy="717550"/>
          </a:xfrm>
          <a:solidFill>
            <a:schemeClr val="accent1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54">
            <a:extLst>
              <a:ext uri="{FF2B5EF4-FFF2-40B4-BE49-F238E27FC236}">
                <a16:creationId xmlns:a16="http://schemas.microsoft.com/office/drawing/2014/main" id="{694E069D-D467-CAA5-AF27-B0213F60AD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5541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52">
            <a:extLst>
              <a:ext uri="{FF2B5EF4-FFF2-40B4-BE49-F238E27FC236}">
                <a16:creationId xmlns:a16="http://schemas.microsoft.com/office/drawing/2014/main" id="{3F032376-C2CA-10DF-1A75-895804A207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20337" y="3371198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54">
            <a:extLst>
              <a:ext uri="{FF2B5EF4-FFF2-40B4-BE49-F238E27FC236}">
                <a16:creationId xmlns:a16="http://schemas.microsoft.com/office/drawing/2014/main" id="{23A81A1A-928C-7B51-67CA-9DD2CDD2815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14262" y="3717361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52">
            <a:extLst>
              <a:ext uri="{FF2B5EF4-FFF2-40B4-BE49-F238E27FC236}">
                <a16:creationId xmlns:a16="http://schemas.microsoft.com/office/drawing/2014/main" id="{B2ED2AF3-9E65-8653-68B0-1D0BF3090F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0337" y="419644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54">
            <a:extLst>
              <a:ext uri="{FF2B5EF4-FFF2-40B4-BE49-F238E27FC236}">
                <a16:creationId xmlns:a16="http://schemas.microsoft.com/office/drawing/2014/main" id="{226E3F41-33F4-AE56-68CC-E20546806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19490" y="454260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52">
            <a:extLst>
              <a:ext uri="{FF2B5EF4-FFF2-40B4-BE49-F238E27FC236}">
                <a16:creationId xmlns:a16="http://schemas.microsoft.com/office/drawing/2014/main" id="{AF272F13-6A52-5B74-0F02-F4E1AC9F53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20337" y="5040152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7" name="Text Placeholder 54">
            <a:extLst>
              <a:ext uri="{FF2B5EF4-FFF2-40B4-BE49-F238E27FC236}">
                <a16:creationId xmlns:a16="http://schemas.microsoft.com/office/drawing/2014/main" id="{D02EA425-8656-A3C8-EE0E-710BAB7D58C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1114" y="5386315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52">
            <a:extLst>
              <a:ext uri="{FF2B5EF4-FFF2-40B4-BE49-F238E27FC236}">
                <a16:creationId xmlns:a16="http://schemas.microsoft.com/office/drawing/2014/main" id="{AAB11ECA-BCA8-9C22-50B4-399A26340B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20337" y="588605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8D75E07E-A65E-13BF-20A0-92C3E56C652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22582" y="623221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39D87F-0F57-8051-BC53-21C76607B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6363" y="1073150"/>
            <a:ext cx="1828800" cy="717550"/>
          </a:xfrm>
          <a:solidFill>
            <a:schemeClr val="bg2">
              <a:lumMod val="95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BD9D20E-1CED-AAF2-BD65-81D2E1A78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183" y="141668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0AFC0C3-DFF9-04CF-469C-28353892D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0709" y="2457980"/>
            <a:ext cx="1828800" cy="717550"/>
          </a:xfrm>
          <a:solidFill>
            <a:schemeClr val="accent2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2F91F985-8052-BC50-9071-4F94BA229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2152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52">
            <a:extLst>
              <a:ext uri="{FF2B5EF4-FFF2-40B4-BE49-F238E27FC236}">
                <a16:creationId xmlns:a16="http://schemas.microsoft.com/office/drawing/2014/main" id="{E033D854-6589-A502-E00E-6899CDDBED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67908" y="3357939"/>
            <a:ext cx="1371601" cy="7175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95C38672-A198-1017-3C7B-1648B814165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0667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151BDB62-1FFE-EE54-1CA1-F8276F6FDC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0138" y="2457980"/>
            <a:ext cx="1828800" cy="717550"/>
          </a:xfrm>
          <a:solidFill>
            <a:schemeClr val="accent3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A963B55F-12B6-A2BF-8F36-5971DD01BB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8095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52">
            <a:extLst>
              <a:ext uri="{FF2B5EF4-FFF2-40B4-BE49-F238E27FC236}">
                <a16:creationId xmlns:a16="http://schemas.microsoft.com/office/drawing/2014/main" id="{B571A34F-7F74-D8A8-50F2-435BCE8ED48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627337" y="3357939"/>
            <a:ext cx="1371601" cy="717550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3" name="Text Placeholder 54">
            <a:extLst>
              <a:ext uri="{FF2B5EF4-FFF2-40B4-BE49-F238E27FC236}">
                <a16:creationId xmlns:a16="http://schemas.microsoft.com/office/drawing/2014/main" id="{E8F1DAAE-C1FB-F64E-50B6-F9B797B65E5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33504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52">
            <a:extLst>
              <a:ext uri="{FF2B5EF4-FFF2-40B4-BE49-F238E27FC236}">
                <a16:creationId xmlns:a16="http://schemas.microsoft.com/office/drawing/2014/main" id="{A47FCBB4-440E-68D8-9C0C-3401B15A6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0579" y="2457980"/>
            <a:ext cx="1828800" cy="717550"/>
          </a:xfrm>
          <a:solidFill>
            <a:schemeClr val="accent6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54">
            <a:extLst>
              <a:ext uri="{FF2B5EF4-FFF2-40B4-BE49-F238E27FC236}">
                <a16:creationId xmlns:a16="http://schemas.microsoft.com/office/drawing/2014/main" id="{9204EB5C-C435-F6E1-2FDE-163E3CB1C5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3139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52">
            <a:extLst>
              <a:ext uri="{FF2B5EF4-FFF2-40B4-BE49-F238E27FC236}">
                <a16:creationId xmlns:a16="http://schemas.microsoft.com/office/drawing/2014/main" id="{F60E31F9-09A8-D36B-F31E-5D9F6A1078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77778" y="334871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5" name="Text Placeholder 54">
            <a:extLst>
              <a:ext uri="{FF2B5EF4-FFF2-40B4-BE49-F238E27FC236}">
                <a16:creationId xmlns:a16="http://schemas.microsoft.com/office/drawing/2014/main" id="{153F6B4E-43CD-FE67-A4F8-970E882237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85600" y="3704102"/>
            <a:ext cx="1363372" cy="345043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0E2E379D-1729-12C2-97BC-53C1307FCF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77778" y="4181979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7" name="Text Placeholder 54">
            <a:extLst>
              <a:ext uri="{FF2B5EF4-FFF2-40B4-BE49-F238E27FC236}">
                <a16:creationId xmlns:a16="http://schemas.microsoft.com/office/drawing/2014/main" id="{2A616659-5D3F-8832-A1E1-CE3F177A3D4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85472" y="4607775"/>
            <a:ext cx="1363372" cy="27463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8" name="Text Placeholder 52">
            <a:extLst>
              <a:ext uri="{FF2B5EF4-FFF2-40B4-BE49-F238E27FC236}">
                <a16:creationId xmlns:a16="http://schemas.microsoft.com/office/drawing/2014/main" id="{B6260872-20F7-40C2-EAE2-A6FBBF5D3C8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577778" y="504503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9" name="Text Placeholder 54">
            <a:extLst>
              <a:ext uri="{FF2B5EF4-FFF2-40B4-BE49-F238E27FC236}">
                <a16:creationId xmlns:a16="http://schemas.microsoft.com/office/drawing/2014/main" id="{168EC738-2AE1-94E2-18F2-22F5315FDB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578880" y="5386315"/>
            <a:ext cx="1363372" cy="35915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52">
            <a:extLst>
              <a:ext uri="{FF2B5EF4-FFF2-40B4-BE49-F238E27FC236}">
                <a16:creationId xmlns:a16="http://schemas.microsoft.com/office/drawing/2014/main" id="{A44C24EC-EAC9-6110-3929-CFBE6F93EA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69982" y="2457980"/>
            <a:ext cx="1828800" cy="71755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54">
            <a:extLst>
              <a:ext uri="{FF2B5EF4-FFF2-40B4-BE49-F238E27FC236}">
                <a16:creationId xmlns:a16="http://schemas.microsoft.com/office/drawing/2014/main" id="{87697604-99F4-F3ED-2CEA-028184FF5E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9981" y="2801515"/>
            <a:ext cx="1813929" cy="37401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Text Placeholder 52">
            <a:extLst>
              <a:ext uri="{FF2B5EF4-FFF2-40B4-BE49-F238E27FC236}">
                <a16:creationId xmlns:a16="http://schemas.microsoft.com/office/drawing/2014/main" id="{0C7D5DAB-306D-3C38-D6DE-71597DDC38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27181" y="3353502"/>
            <a:ext cx="1371601" cy="717550"/>
          </a:xfrm>
          <a:solidFill>
            <a:schemeClr val="accent5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1" name="Text Placeholder 54">
            <a:extLst>
              <a:ext uri="{FF2B5EF4-FFF2-40B4-BE49-F238E27FC236}">
                <a16:creationId xmlns:a16="http://schemas.microsoft.com/office/drawing/2014/main" id="{41852A99-601D-4ED7-88E6-8DAD8A699E0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35410" y="3704102"/>
            <a:ext cx="1363372" cy="34983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0845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8" y="308698"/>
            <a:ext cx="2868232" cy="670789"/>
          </a:xfrm>
        </p:spPr>
        <p:txBody>
          <a:bodyPr bIns="0" anchor="b">
            <a:noAutofit/>
          </a:bodyPr>
          <a:lstStyle>
            <a:lvl1pPr>
              <a:defRPr sz="3600" b="1" cap="all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7" y="979487"/>
            <a:ext cx="2868232" cy="365126"/>
          </a:xfrm>
        </p:spPr>
        <p:txBody>
          <a:bodyPr tIns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52">
            <a:extLst>
              <a:ext uri="{FF2B5EF4-FFF2-40B4-BE49-F238E27FC236}">
                <a16:creationId xmlns:a16="http://schemas.microsoft.com/office/drawing/2014/main" id="{3F032376-C2CA-10DF-1A75-895804A207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77676" y="305393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54">
            <a:extLst>
              <a:ext uri="{FF2B5EF4-FFF2-40B4-BE49-F238E27FC236}">
                <a16:creationId xmlns:a16="http://schemas.microsoft.com/office/drawing/2014/main" id="{23A81A1A-928C-7B51-67CA-9DD2CDD2815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63939" y="3554289"/>
            <a:ext cx="755965" cy="443359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52">
            <a:extLst>
              <a:ext uri="{FF2B5EF4-FFF2-40B4-BE49-F238E27FC236}">
                <a16:creationId xmlns:a16="http://schemas.microsoft.com/office/drawing/2014/main" id="{E033D854-6589-A502-E00E-6899CDDBED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63969" y="1035423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95C38672-A198-1017-3C7B-1648B814165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427506" y="1514683"/>
            <a:ext cx="793854" cy="443359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252C1DCB-178A-D612-9896-45AA289B9A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25314" y="2916776"/>
            <a:ext cx="1188720" cy="118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9144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54">
            <a:extLst>
              <a:ext uri="{FF2B5EF4-FFF2-40B4-BE49-F238E27FC236}">
                <a16:creationId xmlns:a16="http://schemas.microsoft.com/office/drawing/2014/main" id="{694E069D-D467-CAA5-AF27-B0213F60AD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8942" y="3561936"/>
            <a:ext cx="1038842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52">
            <a:extLst>
              <a:ext uri="{FF2B5EF4-FFF2-40B4-BE49-F238E27FC236}">
                <a16:creationId xmlns:a16="http://schemas.microsoft.com/office/drawing/2014/main" id="{BF192749-E649-0568-1B46-3A92022E48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3366" y="4842017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54">
            <a:extLst>
              <a:ext uri="{FF2B5EF4-FFF2-40B4-BE49-F238E27FC236}">
                <a16:creationId xmlns:a16="http://schemas.microsoft.com/office/drawing/2014/main" id="{FA2A5EEF-8844-36D9-8EA5-96BE67D722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99629" y="5325890"/>
            <a:ext cx="755965" cy="36512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52">
            <a:extLst>
              <a:ext uri="{FF2B5EF4-FFF2-40B4-BE49-F238E27FC236}">
                <a16:creationId xmlns:a16="http://schemas.microsoft.com/office/drawing/2014/main" id="{B16DB739-CDF4-1866-920A-E858CB40A8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13770" y="389189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54">
            <a:extLst>
              <a:ext uri="{FF2B5EF4-FFF2-40B4-BE49-F238E27FC236}">
                <a16:creationId xmlns:a16="http://schemas.microsoft.com/office/drawing/2014/main" id="{DB23861E-4C62-55D5-E98F-5B1C00B7466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385933" y="868449"/>
            <a:ext cx="793854" cy="443359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0AFC0C3-DFF9-04CF-469C-28353892D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26569" y="1447946"/>
            <a:ext cx="1188720" cy="1188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lIns="0" tIns="9144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2F91F985-8052-BC50-9071-4F94BA229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823" y="2079740"/>
            <a:ext cx="1038842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23F05332-AB09-36DC-23BC-7C089F4376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0455" y="4276795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lIns="0" tIns="9144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E0A4968C-C9EF-95A7-24CA-1A013804DC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2709" y="4908589"/>
            <a:ext cx="1038842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52">
            <a:extLst>
              <a:ext uri="{FF2B5EF4-FFF2-40B4-BE49-F238E27FC236}">
                <a16:creationId xmlns:a16="http://schemas.microsoft.com/office/drawing/2014/main" id="{A287DB0E-0FC3-8196-1A94-D525829F39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207512" y="5587552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4">
            <a:extLst>
              <a:ext uri="{FF2B5EF4-FFF2-40B4-BE49-F238E27FC236}">
                <a16:creationId xmlns:a16="http://schemas.microsoft.com/office/drawing/2014/main" id="{C7FEF325-22A7-B460-5A29-F01E703CA2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302401" y="6100688"/>
            <a:ext cx="755965" cy="36512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39D87F-0F57-8051-BC53-21C76607B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6125" y="2825336"/>
            <a:ext cx="1371600" cy="137160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BD9D20E-1CED-AAF2-BD65-81D2E1A78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86365" y="3604771"/>
            <a:ext cx="1157414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1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52">
            <a:extLst>
              <a:ext uri="{FF2B5EF4-FFF2-40B4-BE49-F238E27FC236}">
                <a16:creationId xmlns:a16="http://schemas.microsoft.com/office/drawing/2014/main" id="{B571A34F-7F74-D8A8-50F2-435BCE8ED48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871515" y="41798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3" name="Text Placeholder 54">
            <a:extLst>
              <a:ext uri="{FF2B5EF4-FFF2-40B4-BE49-F238E27FC236}">
                <a16:creationId xmlns:a16="http://schemas.microsoft.com/office/drawing/2014/main" id="{E8F1DAAE-C1FB-F64E-50B6-F9B797B65E5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959940" y="928258"/>
            <a:ext cx="755965" cy="443359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151BDB62-1FFE-EE54-1CA1-F8276F6FDC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98937" y="1458106"/>
            <a:ext cx="1188720" cy="1188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lIns="0" tIns="9144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A963B55F-12B6-A2BF-8F36-5971DD01BB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91191" y="2089900"/>
            <a:ext cx="1038842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52">
            <a:extLst>
              <a:ext uri="{FF2B5EF4-FFF2-40B4-BE49-F238E27FC236}">
                <a16:creationId xmlns:a16="http://schemas.microsoft.com/office/drawing/2014/main" id="{A44C24EC-EAC9-6110-3929-CFBE6F93EA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8633" y="4286754"/>
            <a:ext cx="1188720" cy="1188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0" tIns="9144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54">
            <a:extLst>
              <a:ext uri="{FF2B5EF4-FFF2-40B4-BE49-F238E27FC236}">
                <a16:creationId xmlns:a16="http://schemas.microsoft.com/office/drawing/2014/main" id="{87697604-99F4-F3ED-2CEA-028184FF5E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30546" y="4918548"/>
            <a:ext cx="946712" cy="37401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52">
            <a:extLst>
              <a:ext uri="{FF2B5EF4-FFF2-40B4-BE49-F238E27FC236}">
                <a16:creationId xmlns:a16="http://schemas.microsoft.com/office/drawing/2014/main" id="{82811A69-C44D-E0D9-82E6-F7539BF6127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913633" y="87518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54">
            <a:extLst>
              <a:ext uri="{FF2B5EF4-FFF2-40B4-BE49-F238E27FC236}">
                <a16:creationId xmlns:a16="http://schemas.microsoft.com/office/drawing/2014/main" id="{F006EDA9-819F-FE58-DAD1-97A5FC7770A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08522" y="1359056"/>
            <a:ext cx="755965" cy="443359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52">
            <a:extLst>
              <a:ext uri="{FF2B5EF4-FFF2-40B4-BE49-F238E27FC236}">
                <a16:creationId xmlns:a16="http://schemas.microsoft.com/office/drawing/2014/main" id="{A47FCBB4-440E-68D8-9C0C-3401B15A6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01485" y="2916776"/>
            <a:ext cx="1188720" cy="1188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9144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54">
            <a:extLst>
              <a:ext uri="{FF2B5EF4-FFF2-40B4-BE49-F238E27FC236}">
                <a16:creationId xmlns:a16="http://schemas.microsoft.com/office/drawing/2014/main" id="{9204EB5C-C435-F6E1-2FDE-163E3CB1C5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85113" y="3563336"/>
            <a:ext cx="1038842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52">
            <a:extLst>
              <a:ext uri="{FF2B5EF4-FFF2-40B4-BE49-F238E27FC236}">
                <a16:creationId xmlns:a16="http://schemas.microsoft.com/office/drawing/2014/main" id="{63F46D58-E5BB-03D6-1727-D6B538B7F5A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882063" y="2017142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54">
            <a:extLst>
              <a:ext uri="{FF2B5EF4-FFF2-40B4-BE49-F238E27FC236}">
                <a16:creationId xmlns:a16="http://schemas.microsoft.com/office/drawing/2014/main" id="{75228716-9846-49D6-A990-333A892BEE5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959700" y="2527417"/>
            <a:ext cx="755965" cy="43181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52">
            <a:extLst>
              <a:ext uri="{FF2B5EF4-FFF2-40B4-BE49-F238E27FC236}">
                <a16:creationId xmlns:a16="http://schemas.microsoft.com/office/drawing/2014/main" id="{F60E31F9-09A8-D36B-F31E-5D9F6A1078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435142" y="305393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5" name="Text Placeholder 54">
            <a:extLst>
              <a:ext uri="{FF2B5EF4-FFF2-40B4-BE49-F238E27FC236}">
                <a16:creationId xmlns:a16="http://schemas.microsoft.com/office/drawing/2014/main" id="{153F6B4E-43CD-FE67-A4F8-970E882237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21405" y="3554289"/>
            <a:ext cx="755965" cy="43181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0E2E379D-1729-12C2-97BC-53C1307FCF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903186" y="4044989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0" tIns="45720" rIns="0">
            <a:normAutofit/>
          </a:bodyPr>
          <a:lstStyle>
            <a:lvl1pPr marL="0" indent="0" algn="ctr">
              <a:buNone/>
              <a:defRPr sz="9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7" name="Text Placeholder 54">
            <a:extLst>
              <a:ext uri="{FF2B5EF4-FFF2-40B4-BE49-F238E27FC236}">
                <a16:creationId xmlns:a16="http://schemas.microsoft.com/office/drawing/2014/main" id="{2A616659-5D3F-8832-A1E1-CE3F177A3D4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63568" y="4528862"/>
            <a:ext cx="812479" cy="34370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33473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670789"/>
          </a:xfrm>
        </p:spPr>
        <p:txBody>
          <a:bodyPr bIns="0" anchor="b">
            <a:noAutofit/>
          </a:bodyPr>
          <a:lstStyle>
            <a:lvl1pPr>
              <a:defRPr sz="36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6" y="979487"/>
            <a:ext cx="4639657" cy="365126"/>
          </a:xfrm>
        </p:spPr>
        <p:txBody>
          <a:bodyPr tIns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39D87F-0F57-8051-BC53-21C76607B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0043" y="589280"/>
            <a:ext cx="1371600" cy="137160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BD9D20E-1CED-AAF2-BD65-81D2E1A78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7023" y="134556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23F05332-AB09-36DC-23BC-7C089F4376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563" y="1966215"/>
            <a:ext cx="1371600" cy="1371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E0A4968C-C9EF-95A7-24CA-1A013804DC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1783" y="2699609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252C1DCB-178A-D612-9896-45AA289B9A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0564" y="1966215"/>
            <a:ext cx="1371600" cy="137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Mirjam Nilsson</a:t>
            </a:r>
          </a:p>
        </p:txBody>
      </p:sp>
      <p:sp>
        <p:nvSpPr>
          <p:cNvPr id="59" name="Text Placeholder 54">
            <a:extLst>
              <a:ext uri="{FF2B5EF4-FFF2-40B4-BE49-F238E27FC236}">
                <a16:creationId xmlns:a16="http://schemas.microsoft.com/office/drawing/2014/main" id="{694E069D-D467-CAA5-AF27-B0213F60AD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52784" y="2699609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0AFC0C3-DFF9-04CF-469C-28353892D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9930" y="1966215"/>
            <a:ext cx="1371600" cy="137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2F91F985-8052-BC50-9071-4F94BA229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22150" y="2699609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151BDB62-1FFE-EE54-1CA1-F8276F6FDC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7449" y="1966215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A963B55F-12B6-A2BF-8F36-5971DD01BB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9669" y="2699609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52">
            <a:extLst>
              <a:ext uri="{FF2B5EF4-FFF2-40B4-BE49-F238E27FC236}">
                <a16:creationId xmlns:a16="http://schemas.microsoft.com/office/drawing/2014/main" id="{A47FCBB4-440E-68D8-9C0C-3401B15A6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6774" y="1966215"/>
            <a:ext cx="13716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54">
            <a:extLst>
              <a:ext uri="{FF2B5EF4-FFF2-40B4-BE49-F238E27FC236}">
                <a16:creationId xmlns:a16="http://schemas.microsoft.com/office/drawing/2014/main" id="{9204EB5C-C435-F6E1-2FDE-163E3CB1C5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48994" y="2699609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52">
            <a:extLst>
              <a:ext uri="{FF2B5EF4-FFF2-40B4-BE49-F238E27FC236}">
                <a16:creationId xmlns:a16="http://schemas.microsoft.com/office/drawing/2014/main" id="{A44C24EC-EAC9-6110-3929-CFBE6F93EA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821056" y="1966215"/>
            <a:ext cx="1371600" cy="1371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54">
            <a:extLst>
              <a:ext uri="{FF2B5EF4-FFF2-40B4-BE49-F238E27FC236}">
                <a16:creationId xmlns:a16="http://schemas.microsoft.com/office/drawing/2014/main" id="{87697604-99F4-F3ED-2CEA-028184FF5E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25779" y="2699609"/>
            <a:ext cx="1364338" cy="37401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52">
            <a:extLst>
              <a:ext uri="{FF2B5EF4-FFF2-40B4-BE49-F238E27FC236}">
                <a16:creationId xmlns:a16="http://schemas.microsoft.com/office/drawing/2014/main" id="{BAF1A852-6DE4-751B-C832-57A993BCEB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02443" y="3406475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06727DBC-C7B5-C525-9C6E-4D162DC21B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95979" y="3916750"/>
            <a:ext cx="1018768" cy="36512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52">
            <a:extLst>
              <a:ext uri="{FF2B5EF4-FFF2-40B4-BE49-F238E27FC236}">
                <a16:creationId xmlns:a16="http://schemas.microsoft.com/office/drawing/2014/main" id="{BF192749-E649-0568-1B46-3A92022E48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2443" y="4489661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54">
            <a:extLst>
              <a:ext uri="{FF2B5EF4-FFF2-40B4-BE49-F238E27FC236}">
                <a16:creationId xmlns:a16="http://schemas.microsoft.com/office/drawing/2014/main" id="{FA2A5EEF-8844-36D9-8EA5-96BE67D722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95979" y="4973534"/>
            <a:ext cx="1018768" cy="36512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52">
            <a:extLst>
              <a:ext uri="{FF2B5EF4-FFF2-40B4-BE49-F238E27FC236}">
                <a16:creationId xmlns:a16="http://schemas.microsoft.com/office/drawing/2014/main" id="{3F032376-C2CA-10DF-1A75-895804A207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953444" y="3406475"/>
            <a:ext cx="1005840" cy="1005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54">
            <a:extLst>
              <a:ext uri="{FF2B5EF4-FFF2-40B4-BE49-F238E27FC236}">
                <a16:creationId xmlns:a16="http://schemas.microsoft.com/office/drawing/2014/main" id="{23A81A1A-928C-7B51-67CA-9DD2CDD2815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46980" y="3916750"/>
            <a:ext cx="1018768" cy="443359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52">
            <a:extLst>
              <a:ext uri="{FF2B5EF4-FFF2-40B4-BE49-F238E27FC236}">
                <a16:creationId xmlns:a16="http://schemas.microsoft.com/office/drawing/2014/main" id="{E033D854-6589-A502-E00E-6899CDDBED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22810" y="3406475"/>
            <a:ext cx="1005840" cy="1005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95C38672-A198-1017-3C7B-1648B814165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16346" y="3916750"/>
            <a:ext cx="1018768" cy="443359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52">
            <a:extLst>
              <a:ext uri="{FF2B5EF4-FFF2-40B4-BE49-F238E27FC236}">
                <a16:creationId xmlns:a16="http://schemas.microsoft.com/office/drawing/2014/main" id="{B571A34F-7F74-D8A8-50F2-435BCE8ED48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70329" y="3406475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3" name="Text Placeholder 54">
            <a:extLst>
              <a:ext uri="{FF2B5EF4-FFF2-40B4-BE49-F238E27FC236}">
                <a16:creationId xmlns:a16="http://schemas.microsoft.com/office/drawing/2014/main" id="{E8F1DAAE-C1FB-F64E-50B6-F9B797B65E5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63865" y="3916750"/>
            <a:ext cx="1018768" cy="443359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52">
            <a:extLst>
              <a:ext uri="{FF2B5EF4-FFF2-40B4-BE49-F238E27FC236}">
                <a16:creationId xmlns:a16="http://schemas.microsoft.com/office/drawing/2014/main" id="{F60E31F9-09A8-D36B-F31E-5D9F6A1078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49654" y="3406475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5" name="Text Placeholder 54">
            <a:extLst>
              <a:ext uri="{FF2B5EF4-FFF2-40B4-BE49-F238E27FC236}">
                <a16:creationId xmlns:a16="http://schemas.microsoft.com/office/drawing/2014/main" id="{153F6B4E-43CD-FE67-A4F8-970E882237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243190" y="3916750"/>
            <a:ext cx="1018768" cy="43181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0E2E379D-1729-12C2-97BC-53C1307FCF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249654" y="4489661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7" name="Text Placeholder 54">
            <a:extLst>
              <a:ext uri="{FF2B5EF4-FFF2-40B4-BE49-F238E27FC236}">
                <a16:creationId xmlns:a16="http://schemas.microsoft.com/office/drawing/2014/main" id="{2A616659-5D3F-8832-A1E1-CE3F177A3D4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43190" y="4973534"/>
            <a:ext cx="1018768" cy="34370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Text Placeholder 52">
            <a:extLst>
              <a:ext uri="{FF2B5EF4-FFF2-40B4-BE49-F238E27FC236}">
                <a16:creationId xmlns:a16="http://schemas.microsoft.com/office/drawing/2014/main" id="{0C7D5DAB-306D-3C38-D6DE-71597DDC38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003936" y="3406475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1" name="Text Placeholder 54">
            <a:extLst>
              <a:ext uri="{FF2B5EF4-FFF2-40B4-BE49-F238E27FC236}">
                <a16:creationId xmlns:a16="http://schemas.microsoft.com/office/drawing/2014/main" id="{41852A99-601D-4ED7-88E6-8DAD8A699E0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997472" y="3916750"/>
            <a:ext cx="1018768" cy="437806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52">
            <a:extLst>
              <a:ext uri="{FF2B5EF4-FFF2-40B4-BE49-F238E27FC236}">
                <a16:creationId xmlns:a16="http://schemas.microsoft.com/office/drawing/2014/main" id="{A287DB0E-0FC3-8196-1A94-D525829F39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202443" y="558247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4">
            <a:extLst>
              <a:ext uri="{FF2B5EF4-FFF2-40B4-BE49-F238E27FC236}">
                <a16:creationId xmlns:a16="http://schemas.microsoft.com/office/drawing/2014/main" id="{C7FEF325-22A7-B460-5A29-F01E703CA2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195979" y="6095608"/>
            <a:ext cx="1018768" cy="365125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52">
            <a:extLst>
              <a:ext uri="{FF2B5EF4-FFF2-40B4-BE49-F238E27FC236}">
                <a16:creationId xmlns:a16="http://schemas.microsoft.com/office/drawing/2014/main" id="{82811A69-C44D-E0D9-82E6-F7539BF6127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70329" y="4489661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54">
            <a:extLst>
              <a:ext uri="{FF2B5EF4-FFF2-40B4-BE49-F238E27FC236}">
                <a16:creationId xmlns:a16="http://schemas.microsoft.com/office/drawing/2014/main" id="{F006EDA9-819F-FE58-DAD1-97A5FC7770A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463865" y="4973534"/>
            <a:ext cx="1018768" cy="443359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52">
            <a:extLst>
              <a:ext uri="{FF2B5EF4-FFF2-40B4-BE49-F238E27FC236}">
                <a16:creationId xmlns:a16="http://schemas.microsoft.com/office/drawing/2014/main" id="{BDCBE433-5A3A-8321-DD6C-A9DADC80959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003936" y="4489661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54">
            <a:extLst>
              <a:ext uri="{FF2B5EF4-FFF2-40B4-BE49-F238E27FC236}">
                <a16:creationId xmlns:a16="http://schemas.microsoft.com/office/drawing/2014/main" id="{0579CB81-5660-0D9A-508F-97A2BF425DE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97472" y="4973534"/>
            <a:ext cx="1018768" cy="437806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52">
            <a:extLst>
              <a:ext uri="{FF2B5EF4-FFF2-40B4-BE49-F238E27FC236}">
                <a16:creationId xmlns:a16="http://schemas.microsoft.com/office/drawing/2014/main" id="{8D3BF87E-D9D5-F4CB-2D99-03DC8F25FB0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003936" y="558247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0" tIns="9144" rIns="0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54">
            <a:extLst>
              <a:ext uri="{FF2B5EF4-FFF2-40B4-BE49-F238E27FC236}">
                <a16:creationId xmlns:a16="http://schemas.microsoft.com/office/drawing/2014/main" id="{C244C74B-0786-7001-12A3-6EE77D1DF81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997472" y="6095608"/>
            <a:ext cx="1018768" cy="437806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05239202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1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12/14/2023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7" r:id="rId2"/>
    <p:sldLayoutId id="214748480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Id2" /><Relationship Type="http://schemas.openxmlformats.org/officeDocument/2006/relationships/slideLayout" Target="/ppt/slideLayouts/slideLayout1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1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87A2AB5-720F-AAE3-C472-320A9C348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9156" y="1794115"/>
            <a:ext cx="10394311" cy="4483566"/>
            <a:chOff x="599156" y="1794115"/>
            <a:chExt cx="10394311" cy="448356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86EEA4-959B-C9BB-F96C-16EE4E1DE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558003" y="3168721"/>
              <a:ext cx="0" cy="31089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85671FF-ED74-3C28-8DCB-F8FBF85E4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516850" y="3168721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4C882B-2C26-79F0-E0C4-ACA35D48C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475697" y="3168721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58A00D5-5BF3-F0E7-784F-4C33D478A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434544" y="3168721"/>
              <a:ext cx="0" cy="2286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01F9DD2-37F8-39D1-F183-C03AEACC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393392" y="3168721"/>
              <a:ext cx="0" cy="54864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6DA0284B-5785-52C4-98EE-5BFF8830C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22489" y="2249089"/>
              <a:ext cx="4826106" cy="187772"/>
            </a:xfrm>
            <a:prstGeom prst="bentConnector2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69D94D89-D324-017F-B2C2-5B0AAFFA2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022325" y="2249089"/>
              <a:ext cx="4971142" cy="252758"/>
            </a:xfrm>
            <a:prstGeom prst="bentConnector3">
              <a:avLst>
                <a:gd name="adj1" fmla="val 100252"/>
              </a:avLst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BBE3061-6EA2-3FCD-172C-E6DA85674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163314" y="2252899"/>
              <a:ext cx="0" cy="18288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BB20DE9-13E0-02F0-8E89-ABA5A43EA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135393" y="2252899"/>
              <a:ext cx="0" cy="18288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A25057F-C7CC-5FD4-47FB-BEE74D17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7060337" y="2249089"/>
              <a:ext cx="0" cy="18288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04ED80-CBEB-C05C-6118-520CD0BAE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032415" y="2249089"/>
              <a:ext cx="0" cy="18288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46B572C-12DB-8D11-2505-CB5E91B99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9286" y="1794115"/>
              <a:ext cx="1" cy="457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74B875D-F1D5-E402-3725-E17F2A15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99156" y="3168721"/>
              <a:ext cx="0" cy="13716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C4504DB-D6D2-9655-0829-E929D5C90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8003" y="375546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AA0EBFD-B535-D70B-58E3-57D4EAE43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4186" y="457080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99840B6-4019-15CE-3F19-B52155C3C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4186" y="5440187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21F01CD-3E70-3DDB-2586-CC4DE9B52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850" y="375927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62A62E-1083-166E-B4A4-C9949736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5697" y="375927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A37C98-7362-6A93-0D44-C39273381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544" y="375546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F835802-DE61-20BC-35A2-C24750392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6917" y="457080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25799CE-83AF-244C-36E4-9D7FD61EA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6917" y="5451617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96A1D01-234F-A862-B28F-3E2CA0E4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56" y="371736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7E1993-5695-6691-C8CE-EE704DA43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339" y="453651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85F2D8E-9318-E370-0CC6-4E02912E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515" y="6277681"/>
              <a:ext cx="27432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5E1FD62-8FE9-3365-E2C9-8013411CF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9582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F972D8-BD50-784B-DCF6-2FCA7850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670789"/>
          </a:xfrm>
        </p:spPr>
        <p:txBody>
          <a:bodyPr/>
          <a:lstStyle/>
          <a:p>
            <a:r>
              <a:rPr lang="en-US" dirty="0"/>
              <a:t>Contoso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1C36-D4F9-6F91-6C0E-4B7CF2F83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6" y="979487"/>
            <a:ext cx="4639657" cy="365126"/>
          </a:xfrm>
        </p:spPr>
        <p:txBody>
          <a:bodyPr/>
          <a:lstStyle/>
          <a:p>
            <a:r>
              <a:rPr lang="en-US" dirty="0"/>
              <a:t>Organization chart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D2A6D1A9-BB0D-552C-6232-4B1FEC0800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8089" y="2457980"/>
            <a:ext cx="1828800" cy="717550"/>
          </a:xfrm>
        </p:spPr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162" name="Text Placeholder 161">
            <a:extLst>
              <a:ext uri="{FF2B5EF4-FFF2-40B4-BE49-F238E27FC236}">
                <a16:creationId xmlns:a16="http://schemas.microsoft.com/office/drawing/2014/main" id="{A2B18201-ED15-4A5A-4778-4EE6756130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909" y="2801515"/>
            <a:ext cx="1407160" cy="312445"/>
          </a:xfrm>
        </p:spPr>
        <p:txBody>
          <a:bodyPr/>
          <a:lstStyle/>
          <a:p>
            <a:r>
              <a:rPr lang="en-US" dirty="0"/>
              <a:t>VP Finance</a:t>
            </a:r>
          </a:p>
        </p:txBody>
      </p:sp>
      <p:sp>
        <p:nvSpPr>
          <p:cNvPr id="213" name="Text Placeholder 212">
            <a:extLst>
              <a:ext uri="{FF2B5EF4-FFF2-40B4-BE49-F238E27FC236}">
                <a16:creationId xmlns:a16="http://schemas.microsoft.com/office/drawing/2014/main" id="{F7E62473-4FFB-DB85-3F96-1A37342507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288" y="3365835"/>
            <a:ext cx="1371601" cy="717550"/>
          </a:xfrm>
        </p:spPr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214" name="Text Placeholder 213">
            <a:extLst>
              <a:ext uri="{FF2B5EF4-FFF2-40B4-BE49-F238E27FC236}">
                <a16:creationId xmlns:a16="http://schemas.microsoft.com/office/drawing/2014/main" id="{E7596B70-9E54-9E1B-3675-23240A01A8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59838" y="3774511"/>
            <a:ext cx="1363372" cy="291754"/>
          </a:xfrm>
        </p:spPr>
        <p:txBody>
          <a:bodyPr/>
          <a:lstStyle/>
          <a:p>
            <a:r>
              <a:rPr lang="en-US" dirty="0"/>
              <a:t>Accounting Manager</a:t>
            </a:r>
          </a:p>
        </p:txBody>
      </p:sp>
      <p:sp>
        <p:nvSpPr>
          <p:cNvPr id="215" name="Text Placeholder 214">
            <a:extLst>
              <a:ext uri="{FF2B5EF4-FFF2-40B4-BE49-F238E27FC236}">
                <a16:creationId xmlns:a16="http://schemas.microsoft.com/office/drawing/2014/main" id="{B346D81A-7D18-4ABB-E412-96332DA603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288" y="4199099"/>
            <a:ext cx="1371601" cy="717550"/>
          </a:xfrm>
        </p:spPr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216" name="Text Placeholder 215">
            <a:extLst>
              <a:ext uri="{FF2B5EF4-FFF2-40B4-BE49-F238E27FC236}">
                <a16:creationId xmlns:a16="http://schemas.microsoft.com/office/drawing/2014/main" id="{2BC6F33B-E20B-F1BA-986A-E73C85764AF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9710" y="4607775"/>
            <a:ext cx="1363372" cy="291754"/>
          </a:xfrm>
        </p:spPr>
        <p:txBody>
          <a:bodyPr/>
          <a:lstStyle/>
          <a:p>
            <a:r>
              <a:rPr lang="en-US" dirty="0"/>
              <a:t>Accounting Manager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5C01FFCF-AC2D-079A-E458-39A0C94F98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63138" y="2457980"/>
            <a:ext cx="1828800" cy="717550"/>
          </a:xfrm>
        </p:spPr>
        <p:txBody>
          <a:bodyPr/>
          <a:lstStyle/>
          <a:p>
            <a:r>
              <a:rPr lang="en-US" dirty="0"/>
              <a:t>Allan Mattsson</a:t>
            </a:r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7B77CBEA-28B0-76AF-D10C-B663291600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55418" y="2801515"/>
            <a:ext cx="1407160" cy="312445"/>
          </a:xfrm>
        </p:spPr>
        <p:txBody>
          <a:bodyPr/>
          <a:lstStyle/>
          <a:p>
            <a:r>
              <a:rPr lang="en-US" dirty="0"/>
              <a:t>VP Technology</a:t>
            </a:r>
          </a:p>
        </p:txBody>
      </p:sp>
      <p:sp>
        <p:nvSpPr>
          <p:cNvPr id="217" name="Text Placeholder 216">
            <a:extLst>
              <a:ext uri="{FF2B5EF4-FFF2-40B4-BE49-F238E27FC236}">
                <a16:creationId xmlns:a16="http://schemas.microsoft.com/office/drawing/2014/main" id="{FA05677A-C71B-F961-3C62-7693B342408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720337" y="3371198"/>
            <a:ext cx="1371601" cy="717550"/>
          </a:xfrm>
        </p:spPr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218" name="Text Placeholder 217">
            <a:extLst>
              <a:ext uri="{FF2B5EF4-FFF2-40B4-BE49-F238E27FC236}">
                <a16:creationId xmlns:a16="http://schemas.microsoft.com/office/drawing/2014/main" id="{38092C0C-8FE7-E096-9A1B-1646A1C6605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14262" y="3717361"/>
            <a:ext cx="1363372" cy="354267"/>
          </a:xfrm>
        </p:spPr>
        <p:txBody>
          <a:bodyPr/>
          <a:lstStyle/>
          <a:p>
            <a:r>
              <a:rPr lang="en-US" dirty="0"/>
              <a:t>Engineering </a:t>
            </a:r>
          </a:p>
          <a:p>
            <a:r>
              <a:rPr lang="en-US" dirty="0"/>
              <a:t>Director</a:t>
            </a:r>
          </a:p>
        </p:txBody>
      </p:sp>
      <p:sp>
        <p:nvSpPr>
          <p:cNvPr id="219" name="Text Placeholder 218">
            <a:extLst>
              <a:ext uri="{FF2B5EF4-FFF2-40B4-BE49-F238E27FC236}">
                <a16:creationId xmlns:a16="http://schemas.microsoft.com/office/drawing/2014/main" id="{61F7FE5B-1D3E-7CB7-90AC-5197B857EAF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20337" y="4196440"/>
            <a:ext cx="1371601" cy="717550"/>
          </a:xfrm>
        </p:spPr>
        <p:txBody>
          <a:bodyPr/>
          <a:lstStyle/>
          <a:p>
            <a:r>
              <a:rPr lang="en-US" dirty="0"/>
              <a:t>Angelica Hansson</a:t>
            </a:r>
          </a:p>
        </p:txBody>
      </p:sp>
      <p:sp>
        <p:nvSpPr>
          <p:cNvPr id="220" name="Text Placeholder 219">
            <a:extLst>
              <a:ext uri="{FF2B5EF4-FFF2-40B4-BE49-F238E27FC236}">
                <a16:creationId xmlns:a16="http://schemas.microsoft.com/office/drawing/2014/main" id="{234F9BFB-E90B-3A6F-E764-4DE8F9ED046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19490" y="4542603"/>
            <a:ext cx="1363372" cy="354267"/>
          </a:xfrm>
        </p:spPr>
        <p:txBody>
          <a:bodyPr/>
          <a:lstStyle/>
          <a:p>
            <a:r>
              <a:rPr lang="en-US" dirty="0"/>
              <a:t>Engineering</a:t>
            </a:r>
          </a:p>
          <a:p>
            <a:r>
              <a:rPr lang="en-US" dirty="0"/>
              <a:t> Director</a:t>
            </a:r>
          </a:p>
        </p:txBody>
      </p:sp>
      <p:sp>
        <p:nvSpPr>
          <p:cNvPr id="221" name="Text Placeholder 220">
            <a:extLst>
              <a:ext uri="{FF2B5EF4-FFF2-40B4-BE49-F238E27FC236}">
                <a16:creationId xmlns:a16="http://schemas.microsoft.com/office/drawing/2014/main" id="{0213F1B7-25D1-26FD-F71C-1ECF12F85E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720337" y="5040152"/>
            <a:ext cx="1371601" cy="717550"/>
          </a:xfrm>
        </p:spPr>
        <p:txBody>
          <a:bodyPr/>
          <a:lstStyle/>
          <a:p>
            <a:r>
              <a:rPr lang="en-US" dirty="0"/>
              <a:t>Ian Hansson</a:t>
            </a:r>
          </a:p>
        </p:txBody>
      </p:sp>
      <p:sp>
        <p:nvSpPr>
          <p:cNvPr id="222" name="Text Placeholder 221">
            <a:extLst>
              <a:ext uri="{FF2B5EF4-FFF2-40B4-BE49-F238E27FC236}">
                <a16:creationId xmlns:a16="http://schemas.microsoft.com/office/drawing/2014/main" id="{9A85855F-B12C-B3F2-AC8E-4D89DDC95EE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11114" y="5386315"/>
            <a:ext cx="1363372" cy="354267"/>
          </a:xfrm>
        </p:spPr>
        <p:txBody>
          <a:bodyPr/>
          <a:lstStyle/>
          <a:p>
            <a:r>
              <a:rPr lang="en-US" dirty="0"/>
              <a:t>Engineering </a:t>
            </a:r>
          </a:p>
          <a:p>
            <a:r>
              <a:rPr lang="en-US" dirty="0"/>
              <a:t>Director</a:t>
            </a:r>
          </a:p>
        </p:txBody>
      </p:sp>
      <p:sp>
        <p:nvSpPr>
          <p:cNvPr id="223" name="Text Placeholder 222">
            <a:extLst>
              <a:ext uri="{FF2B5EF4-FFF2-40B4-BE49-F238E27FC236}">
                <a16:creationId xmlns:a16="http://schemas.microsoft.com/office/drawing/2014/main" id="{8BC0028F-3EE5-C201-B2A1-10DA2560CAE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720337" y="5886050"/>
            <a:ext cx="1371601" cy="717550"/>
          </a:xfrm>
        </p:spPr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224" name="Text Placeholder 223">
            <a:extLst>
              <a:ext uri="{FF2B5EF4-FFF2-40B4-BE49-F238E27FC236}">
                <a16:creationId xmlns:a16="http://schemas.microsoft.com/office/drawing/2014/main" id="{2F437CD3-ADBE-7FD2-B7DC-FB5B192A9B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722582" y="6232213"/>
            <a:ext cx="1363372" cy="354267"/>
          </a:xfrm>
        </p:spPr>
        <p:txBody>
          <a:bodyPr/>
          <a:lstStyle/>
          <a:p>
            <a:r>
              <a:rPr lang="en-US" dirty="0"/>
              <a:t>Engineering </a:t>
            </a:r>
          </a:p>
          <a:p>
            <a:r>
              <a:rPr lang="en-US" dirty="0"/>
              <a:t>Director</a:t>
            </a:r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91210DC7-F735-A4FB-298E-4B3EF6DBDB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363" y="1073150"/>
            <a:ext cx="1828800" cy="717550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D43E9A32-E44D-ECAE-F88E-14018D122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7183" y="1416685"/>
            <a:ext cx="1407160" cy="312445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F8D8C76C-2AAC-68C0-BC44-B1794C7257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10709" y="2457980"/>
            <a:ext cx="1828800" cy="717550"/>
          </a:xfrm>
        </p:spPr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5D1C5E0A-F755-4089-CFFE-BD36F40AD8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1529" y="2801515"/>
            <a:ext cx="1407160" cy="312445"/>
          </a:xfrm>
        </p:spPr>
        <p:txBody>
          <a:bodyPr/>
          <a:lstStyle/>
          <a:p>
            <a:r>
              <a:rPr lang="en-US" dirty="0"/>
              <a:t>VP Operations</a:t>
            </a:r>
          </a:p>
        </p:txBody>
      </p:sp>
      <p:sp>
        <p:nvSpPr>
          <p:cNvPr id="307" name="Text Placeholder 306">
            <a:extLst>
              <a:ext uri="{FF2B5EF4-FFF2-40B4-BE49-F238E27FC236}">
                <a16:creationId xmlns:a16="http://schemas.microsoft.com/office/drawing/2014/main" id="{F6E1418D-B304-DE63-AF3D-59249A9BB31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67908" y="3357939"/>
            <a:ext cx="1371601" cy="717550"/>
          </a:xfrm>
        </p:spPr>
        <p:txBody>
          <a:bodyPr/>
          <a:lstStyle/>
          <a:p>
            <a:r>
              <a:rPr lang="en-US" dirty="0"/>
              <a:t>Ian Hansson</a:t>
            </a:r>
          </a:p>
        </p:txBody>
      </p:sp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C04230BA-A189-B35A-1BBA-E5F92DB8BBC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650667" y="3704102"/>
            <a:ext cx="1363372" cy="354267"/>
          </a:xfrm>
        </p:spPr>
        <p:txBody>
          <a:bodyPr/>
          <a:lstStyle/>
          <a:p>
            <a:r>
              <a:rPr lang="en-US" dirty="0"/>
              <a:t>Facilities Manager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55F90D27-29D0-D1F1-7647-2E01CC5C13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70138" y="2457980"/>
            <a:ext cx="1828800" cy="717550"/>
          </a:xfrm>
        </p:spPr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68" name="Text Placeholder 167">
            <a:extLst>
              <a:ext uri="{FF2B5EF4-FFF2-40B4-BE49-F238E27FC236}">
                <a16:creationId xmlns:a16="http://schemas.microsoft.com/office/drawing/2014/main" id="{D93E18B3-7D06-FB79-33C1-686D2B2B6E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80958" y="2801515"/>
            <a:ext cx="1407160" cy="312445"/>
          </a:xfrm>
        </p:spPr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9D0169A3-6D33-1C1D-97D2-658E7BA738B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27337" y="3357939"/>
            <a:ext cx="1371601" cy="717550"/>
          </a:xfrm>
        </p:spPr>
        <p:txBody>
          <a:bodyPr>
            <a:normAutofit/>
          </a:bodyPr>
          <a:lstStyle/>
          <a:p>
            <a:r>
              <a:rPr lang="en-US" dirty="0"/>
              <a:t>April Hansson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6E65D155-4FF7-2D89-01BA-EDBF74842D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33504" y="3704102"/>
            <a:ext cx="1363372" cy="354267"/>
          </a:xfrm>
        </p:spPr>
        <p:txBody>
          <a:bodyPr/>
          <a:lstStyle/>
          <a:p>
            <a:r>
              <a:rPr lang="en-US" dirty="0"/>
              <a:t>Marketing Manager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04AD38C9-4DFD-6DD9-0ADF-2C5ED84E1F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20579" y="2457980"/>
            <a:ext cx="1828800" cy="71755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244614FE-6844-19F3-56A3-E8F964D549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31399" y="2801515"/>
            <a:ext cx="1407160" cy="312445"/>
          </a:xfrm>
        </p:spPr>
        <p:txBody>
          <a:bodyPr/>
          <a:lstStyle/>
          <a:p>
            <a:r>
              <a:rPr lang="en-US" dirty="0"/>
              <a:t>VP Product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id="{28DEC331-3FD1-6A13-40BD-22C28E94CA5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7778" y="3348715"/>
            <a:ext cx="1371601" cy="717550"/>
          </a:xfrm>
        </p:spPr>
        <p:txBody>
          <a:bodyPr>
            <a:normAutofit/>
          </a:bodyPr>
          <a:lstStyle/>
          <a:p>
            <a:r>
              <a:rPr lang="en-US" dirty="0"/>
              <a:t>Jens Martensson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B2104B16-D8DE-479F-2214-81B8B4DCE4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585600" y="3704102"/>
            <a:ext cx="1363372" cy="345043"/>
          </a:xfrm>
        </p:spPr>
        <p:txBody>
          <a:bodyPr/>
          <a:lstStyle/>
          <a:p>
            <a:r>
              <a:rPr lang="en-US" dirty="0"/>
              <a:t>Product Manager</a:t>
            </a:r>
          </a:p>
        </p:txBody>
      </p:sp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F796DEB8-9183-4CAC-F54C-AFEB6F0ABE0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577778" y="4181979"/>
            <a:ext cx="1371601" cy="717550"/>
          </a:xfrm>
        </p:spPr>
        <p:txBody>
          <a:bodyPr>
            <a:normAutofit/>
          </a:bodyPr>
          <a:lstStyle/>
          <a:p>
            <a:r>
              <a:rPr lang="en-US" dirty="0"/>
              <a:t>Alexander Martensson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id="{6A46BE11-1AB0-9E6C-5E89-89DCA33A9F1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585472" y="4607775"/>
            <a:ext cx="1363372" cy="274634"/>
          </a:xfrm>
        </p:spPr>
        <p:txBody>
          <a:bodyPr/>
          <a:lstStyle/>
          <a:p>
            <a:r>
              <a:rPr lang="en-US" dirty="0"/>
              <a:t>Product Manager</a:t>
            </a:r>
          </a:p>
        </p:txBody>
      </p:sp>
      <p:sp>
        <p:nvSpPr>
          <p:cNvPr id="315" name="Text Placeholder 314">
            <a:extLst>
              <a:ext uri="{FF2B5EF4-FFF2-40B4-BE49-F238E27FC236}">
                <a16:creationId xmlns:a16="http://schemas.microsoft.com/office/drawing/2014/main" id="{1701F0B9-55BD-549B-1DD5-ED8B75B0D2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577778" y="5045035"/>
            <a:ext cx="1371601" cy="717550"/>
          </a:xfrm>
        </p:spPr>
        <p:txBody>
          <a:bodyPr>
            <a:normAutofit/>
          </a:bodyPr>
          <a:lstStyle/>
          <a:p>
            <a:r>
              <a:rPr lang="en-US" dirty="0"/>
              <a:t>Ian Hansson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CF5175C8-E4B4-9B66-1017-D79BD89441D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578880" y="5386315"/>
            <a:ext cx="1363372" cy="359150"/>
          </a:xfrm>
        </p:spPr>
        <p:txBody>
          <a:bodyPr/>
          <a:lstStyle/>
          <a:p>
            <a:r>
              <a:rPr lang="en-US" dirty="0"/>
              <a:t>Product Manager</a:t>
            </a:r>
          </a:p>
        </p:txBody>
      </p:sp>
      <p:sp>
        <p:nvSpPr>
          <p:cNvPr id="171" name="Text Placeholder 170">
            <a:extLst>
              <a:ext uri="{FF2B5EF4-FFF2-40B4-BE49-F238E27FC236}">
                <a16:creationId xmlns:a16="http://schemas.microsoft.com/office/drawing/2014/main" id="{4DDCAF3D-0038-EB9C-F5C6-95D1FC8C5A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069982" y="2457980"/>
            <a:ext cx="1828800" cy="717550"/>
          </a:xfrm>
        </p:spPr>
        <p:txBody>
          <a:bodyPr/>
          <a:lstStyle/>
          <a:p>
            <a:r>
              <a:rPr lang="en-US" dirty="0"/>
              <a:t>Victoria Persson</a:t>
            </a:r>
          </a:p>
        </p:txBody>
      </p:sp>
      <p:sp>
        <p:nvSpPr>
          <p:cNvPr id="172" name="Text Placeholder 171">
            <a:extLst>
              <a:ext uri="{FF2B5EF4-FFF2-40B4-BE49-F238E27FC236}">
                <a16:creationId xmlns:a16="http://schemas.microsoft.com/office/drawing/2014/main" id="{2AE8B325-682C-EB3A-0836-DA81955865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069981" y="2801515"/>
            <a:ext cx="1813929" cy="374015"/>
          </a:xfrm>
        </p:spPr>
        <p:txBody>
          <a:bodyPr/>
          <a:lstStyle/>
          <a:p>
            <a:r>
              <a:rPr lang="en-US" dirty="0"/>
              <a:t>VP Human Resources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D85D1823-E809-DA44-74D5-3E31B369CF8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7181" y="3353502"/>
            <a:ext cx="1371601" cy="717550"/>
          </a:xfrm>
        </p:spPr>
        <p:txBody>
          <a:bodyPr>
            <a:normAutofit/>
          </a:bodyPr>
          <a:lstStyle/>
          <a:p>
            <a:r>
              <a:rPr lang="en-US" dirty="0"/>
              <a:t>Angelica Hansson</a:t>
            </a:r>
          </a:p>
        </p:txBody>
      </p:sp>
      <p:sp>
        <p:nvSpPr>
          <p:cNvPr id="318" name="Text Placeholder 317">
            <a:extLst>
              <a:ext uri="{FF2B5EF4-FFF2-40B4-BE49-F238E27FC236}">
                <a16:creationId xmlns:a16="http://schemas.microsoft.com/office/drawing/2014/main" id="{C80D85E3-4E9E-C5D1-A44A-9DA446A9686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535410" y="3704102"/>
            <a:ext cx="1363372" cy="349830"/>
          </a:xfrm>
        </p:spPr>
        <p:txBody>
          <a:bodyPr/>
          <a:lstStyle/>
          <a:p>
            <a:r>
              <a:rPr lang="en-US" dirty="0"/>
              <a:t>HR Manager</a:t>
            </a:r>
          </a:p>
        </p:txBody>
      </p:sp>
    </p:spTree>
    <p:extLst>
      <p:ext uri="{BB962C8B-B14F-4D97-AF65-F5344CB8AC3E}">
        <p14:creationId xmlns:p14="http://schemas.microsoft.com/office/powerpoint/2010/main" val="311468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0A3D914-EECC-47AB-A75B-927EE5E9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177117" y="2405200"/>
            <a:ext cx="486616" cy="624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6946C93-3A31-A20A-3499-DA7C0A971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6633601" y="2405200"/>
            <a:ext cx="471874" cy="624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E528474-0DFA-F31A-B60C-5828B739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6"/>
            <a:endCxn id="54" idx="2"/>
          </p:cNvCxnSpPr>
          <p:nvPr/>
        </p:nvCxnSpPr>
        <p:spPr>
          <a:xfrm flipV="1">
            <a:off x="6837363" y="3510757"/>
            <a:ext cx="1063625" cy="7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2D04307-A822-B62A-5BDE-81987186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2"/>
            <a:endCxn id="48" idx="6"/>
          </p:cNvCxnSpPr>
          <p:nvPr/>
        </p:nvCxnSpPr>
        <p:spPr>
          <a:xfrm flipH="1" flipV="1">
            <a:off x="4314825" y="3510757"/>
            <a:ext cx="1150938" cy="7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FD6491E-6D18-B087-4415-7C5A7A8D0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5337949" y="3999796"/>
            <a:ext cx="325784" cy="479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4134F66-2353-F04C-6355-69E27794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6633601" y="3999796"/>
            <a:ext cx="471874" cy="479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F9F2803-93E1-C740-16A9-BA048008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7800" y="3525796"/>
            <a:ext cx="500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7735E68F-B7FA-B829-88DA-B78FB7441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4720" y="1321432"/>
            <a:ext cx="51966" cy="133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E93B025-EC9D-E69D-1994-08789B719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781479" y="1454569"/>
            <a:ext cx="309225" cy="327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9839C3F-C696-2B7B-2B53-E544D491D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740859" y="1169043"/>
            <a:ext cx="166422" cy="5456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F481228B-B5AC-82B8-584D-7E1D423B3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206875" y="1647690"/>
            <a:ext cx="314325" cy="133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8766F3D-E34E-5612-71B7-30C083FEE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  <a:endCxn id="60" idx="6"/>
          </p:cNvCxnSpPr>
          <p:nvPr/>
        </p:nvCxnSpPr>
        <p:spPr>
          <a:xfrm flipH="1">
            <a:off x="2692400" y="3510757"/>
            <a:ext cx="433388" cy="7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FBB276F-560F-40F4-0172-64BD25253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06875" y="4918075"/>
            <a:ext cx="533984" cy="2922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4FE1935-49B1-FB02-85BB-D0049FE88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641448" y="5210310"/>
            <a:ext cx="265833" cy="7793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83ED60-4D59-8487-FE51-311624C6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8741094" y="2802770"/>
            <a:ext cx="274880" cy="3284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78D8166-EF1E-8D41-DB13-040D6EE6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828088" y="3875088"/>
            <a:ext cx="299649" cy="30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B0A501-9ED3-B8E0-91F7-B8D5357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8" y="308698"/>
            <a:ext cx="2868232" cy="670789"/>
          </a:xfrm>
        </p:spPr>
        <p:txBody>
          <a:bodyPr/>
          <a:lstStyle/>
          <a:p>
            <a:r>
              <a:rPr lang="en-US" dirty="0"/>
              <a:t>Contoso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DCAF9-2D00-9CB6-8B16-74F0EAA71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2868232" cy="365126"/>
          </a:xfrm>
        </p:spPr>
        <p:txBody>
          <a:bodyPr/>
          <a:lstStyle/>
          <a:p>
            <a:r>
              <a:rPr lang="en-US" dirty="0"/>
              <a:t>Organization chart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61EA15EA-6A69-3FA9-A0FC-08F541DA71D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77676" y="3053936"/>
            <a:ext cx="914400" cy="914400"/>
          </a:xfrm>
        </p:spPr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FD89DE3-8FEC-942C-B558-4A4013CB82E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63939" y="3554289"/>
            <a:ext cx="755965" cy="443359"/>
          </a:xfrm>
        </p:spPr>
        <p:txBody>
          <a:bodyPr/>
          <a:lstStyle/>
          <a:p>
            <a:r>
              <a:rPr lang="en-US" dirty="0"/>
              <a:t>Engineering Director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BF611D1-B16A-3F9A-3153-7C4A331D3E9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63969" y="1035423"/>
            <a:ext cx="914400" cy="914400"/>
          </a:xfrm>
        </p:spPr>
        <p:txBody>
          <a:bodyPr>
            <a:normAutofit/>
          </a:bodyPr>
          <a:lstStyle/>
          <a:p>
            <a:r>
              <a:rPr lang="en-US" dirty="0"/>
              <a:t>Victoria Hanssen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D2EDCA6-C4B6-97C1-85C4-A4B6CD39771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27506" y="1514683"/>
            <a:ext cx="793854" cy="443359"/>
          </a:xfrm>
        </p:spPr>
        <p:txBody>
          <a:bodyPr/>
          <a:lstStyle/>
          <a:p>
            <a:r>
              <a:rPr lang="en-US" dirty="0"/>
              <a:t>HR       Manager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EEDACCAA-1A86-FA98-E048-FB5AFBE43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25314" y="2916776"/>
            <a:ext cx="1188720" cy="1188720"/>
          </a:xfrm>
        </p:spPr>
        <p:txBody>
          <a:bodyPr/>
          <a:lstStyle/>
          <a:p>
            <a:r>
              <a:rPr lang="en-US" dirty="0"/>
              <a:t>Allan Mattsson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926361-89A4-23A4-AD0D-A9E2E93477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08942" y="3561936"/>
            <a:ext cx="1038842" cy="312445"/>
          </a:xfrm>
        </p:spPr>
        <p:txBody>
          <a:bodyPr/>
          <a:lstStyle/>
          <a:p>
            <a:r>
              <a:rPr lang="en-US" dirty="0"/>
              <a:t>VP              Technology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AB99071A-9AC1-AAAC-C3D6-5DB09110093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3366" y="4842017"/>
            <a:ext cx="914400" cy="914400"/>
          </a:xfrm>
        </p:spPr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B7566BC3-2F81-0946-B6D6-4420671A9B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99629" y="5325890"/>
            <a:ext cx="755965" cy="365125"/>
          </a:xfrm>
        </p:spPr>
        <p:txBody>
          <a:bodyPr/>
          <a:lstStyle/>
          <a:p>
            <a:r>
              <a:rPr lang="en-US" dirty="0"/>
              <a:t>Accounting Manager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FF57A05-AC03-04F2-EA6D-C72AD66F9C5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313770" y="389189"/>
            <a:ext cx="914400" cy="914400"/>
          </a:xfrm>
        </p:spPr>
        <p:txBody>
          <a:bodyPr/>
          <a:lstStyle/>
          <a:p>
            <a:r>
              <a:rPr lang="en-US" dirty="0"/>
              <a:t>Kalle Persson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23F9537-8563-B0FE-1E27-27A9130B0C3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385933" y="868449"/>
            <a:ext cx="793854" cy="443359"/>
          </a:xfrm>
        </p:spPr>
        <p:txBody>
          <a:bodyPr/>
          <a:lstStyle/>
          <a:p>
            <a:r>
              <a:rPr lang="en-US" dirty="0"/>
              <a:t>HR       Manager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E1CEC87-053D-7C8F-9F8D-793CDEF3E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26569" y="1447946"/>
            <a:ext cx="1188720" cy="1188720"/>
          </a:xfrm>
        </p:spPr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665171E-4AB7-777A-C4FA-370CD9C6D8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823" y="2079740"/>
            <a:ext cx="1038842" cy="312445"/>
          </a:xfrm>
        </p:spPr>
        <p:txBody>
          <a:bodyPr/>
          <a:lstStyle/>
          <a:p>
            <a:r>
              <a:rPr lang="en-US" dirty="0"/>
              <a:t>VP Human   Resources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5A9F1158-3ACE-BA61-55D0-B67949CDB0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0455" y="4276795"/>
            <a:ext cx="1188720" cy="1188720"/>
          </a:xfrm>
        </p:spPr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3D7F82A-A881-9D18-C3A8-5999141CA0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12709" y="4908589"/>
            <a:ext cx="1038842" cy="312445"/>
          </a:xfrm>
        </p:spPr>
        <p:txBody>
          <a:bodyPr/>
          <a:lstStyle/>
          <a:p>
            <a:r>
              <a:rPr lang="en-US" dirty="0"/>
              <a:t>VP                     Finance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CD3DE7-B862-618C-95F9-0D8AEC67135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207512" y="5587552"/>
            <a:ext cx="914400" cy="914400"/>
          </a:xfrm>
        </p:spPr>
        <p:txBody>
          <a:bodyPr/>
          <a:lstStyle/>
          <a:p>
            <a:r>
              <a:rPr lang="en-US" dirty="0"/>
              <a:t>Ian  Hansson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232548BB-2340-9A3F-C26C-27960B4BE65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02401" y="6100688"/>
            <a:ext cx="755965" cy="365125"/>
          </a:xfrm>
        </p:spPr>
        <p:txBody>
          <a:bodyPr/>
          <a:lstStyle/>
          <a:p>
            <a:r>
              <a:rPr lang="en-US" dirty="0"/>
              <a:t>Accounting Manager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E029BC4-D99C-8CE5-0BCA-DF594B7A4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6125" y="2825336"/>
            <a:ext cx="1371600" cy="1371600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2AD8B1-1473-AE6B-3AFD-8B24367FA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86365" y="3604771"/>
            <a:ext cx="1157414" cy="312445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362B0E0A-8F44-74CB-2952-F6D337261D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871515" y="417983"/>
            <a:ext cx="914400" cy="914400"/>
          </a:xfrm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A4F1EAD-F5AD-71F8-44C7-F9890202FA6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59940" y="928258"/>
            <a:ext cx="755965" cy="443359"/>
          </a:xfrm>
        </p:spPr>
        <p:txBody>
          <a:bodyPr/>
          <a:lstStyle/>
          <a:p>
            <a:r>
              <a:rPr lang="en-US" dirty="0"/>
              <a:t>Marketing Manager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3DDBBDA-5A77-1359-ECDA-F84ABA6E80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98937" y="1458106"/>
            <a:ext cx="1188720" cy="1188720"/>
          </a:xfrm>
        </p:spPr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80B39DC-8C1A-F17E-E201-C2143A8182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91191" y="2089900"/>
            <a:ext cx="1038842" cy="312445"/>
          </a:xfrm>
        </p:spPr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7AC2826F-1460-17E2-52D3-06F723107E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08633" y="4286754"/>
            <a:ext cx="1188720" cy="1188720"/>
          </a:xfrm>
        </p:spPr>
        <p:txBody>
          <a:bodyPr/>
          <a:lstStyle/>
          <a:p>
            <a:r>
              <a:rPr lang="en-US" dirty="0"/>
              <a:t>Victoria Persson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B7AEFE91-5679-0CD7-5119-9F4CB31C90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830546" y="4918548"/>
            <a:ext cx="946712" cy="374015"/>
          </a:xfrm>
        </p:spPr>
        <p:txBody>
          <a:bodyPr/>
          <a:lstStyle/>
          <a:p>
            <a:r>
              <a:rPr lang="en-US" dirty="0"/>
              <a:t>VP        Transportation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997BE95-DB12-34E4-972C-90611B83185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913633" y="875183"/>
            <a:ext cx="914400" cy="91440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DB28AEE-961A-0D91-D466-EF7D01D7DC2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008522" y="1359056"/>
            <a:ext cx="755965" cy="443359"/>
          </a:xfrm>
        </p:spPr>
        <p:txBody>
          <a:bodyPr/>
          <a:lstStyle/>
          <a:p>
            <a:r>
              <a:rPr lang="en-US" dirty="0"/>
              <a:t>Marketing Manager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6B74BD8D-435C-45AD-22DC-5DB0D79787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01485" y="2916776"/>
            <a:ext cx="1188720" cy="118872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96978563-CF9C-614A-CEED-02F7CC0527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85113" y="3563336"/>
            <a:ext cx="1038842" cy="312445"/>
          </a:xfrm>
        </p:spPr>
        <p:txBody>
          <a:bodyPr/>
          <a:lstStyle/>
          <a:p>
            <a:r>
              <a:rPr lang="en-US" dirty="0"/>
              <a:t>VP Product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CF780E6-8F82-5915-F9C5-B41395E125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882063" y="2017142"/>
            <a:ext cx="914400" cy="914400"/>
          </a:xfrm>
        </p:spPr>
        <p:txBody>
          <a:bodyPr/>
          <a:lstStyle/>
          <a:p>
            <a:r>
              <a:rPr lang="en-US" dirty="0"/>
              <a:t>Angelica Hansson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3D42FC1-6789-92E6-C578-292ACF77D5F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59700" y="2527417"/>
            <a:ext cx="755965" cy="431815"/>
          </a:xfrm>
        </p:spPr>
        <p:txBody>
          <a:bodyPr/>
          <a:lstStyle/>
          <a:p>
            <a:r>
              <a:rPr lang="en-US" dirty="0"/>
              <a:t>Product  Manager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D827759-8DB1-A039-92C2-DC6E8ACBC37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435142" y="3053936"/>
            <a:ext cx="914400" cy="914400"/>
          </a:xfrm>
        </p:spPr>
        <p:txBody>
          <a:bodyPr/>
          <a:lstStyle/>
          <a:p>
            <a:r>
              <a:rPr lang="en-US" dirty="0"/>
              <a:t>Victoria Hansson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1369DA5-1940-6920-C013-60A6C195987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521405" y="3554289"/>
            <a:ext cx="755965" cy="431815"/>
          </a:xfrm>
        </p:spPr>
        <p:txBody>
          <a:bodyPr/>
          <a:lstStyle/>
          <a:p>
            <a:r>
              <a:rPr lang="en-US" dirty="0"/>
              <a:t>Product  Manager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9462E8AD-58D2-4DAF-D2D6-A6F6CF2D93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903186" y="4044989"/>
            <a:ext cx="914400" cy="914400"/>
          </a:xfrm>
        </p:spPr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57EC0FF-2476-66FA-1B81-943F12281B4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3568" y="4528862"/>
            <a:ext cx="812479" cy="343700"/>
          </a:xfrm>
        </p:spPr>
        <p:txBody>
          <a:bodyPr/>
          <a:lstStyle/>
          <a:p>
            <a:r>
              <a:rPr lang="en-US" dirty="0"/>
              <a:t>Product  Manager</a:t>
            </a:r>
          </a:p>
        </p:txBody>
      </p:sp>
    </p:spTree>
    <p:extLst>
      <p:ext uri="{BB962C8B-B14F-4D97-AF65-F5344CB8AC3E}">
        <p14:creationId xmlns:p14="http://schemas.microsoft.com/office/powerpoint/2010/main" val="2603370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C6BB6B-4DDE-3CD1-7DE5-1124683C5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092502" y="1957076"/>
            <a:ext cx="0" cy="6698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D0011F4-8D62-B910-CC7F-881E59DA7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46960" y="2628754"/>
            <a:ext cx="7498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79AE54D-D338-2931-5CCC-C9D1BC55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10541" y="3184912"/>
            <a:ext cx="0" cy="44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B5ED4D7-5E5E-229D-EAE6-EB8CA46F8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43150" y="3042672"/>
            <a:ext cx="0" cy="826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88F4AB9-DFEF-9AD3-AF65-757530BA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87283" y="3205232"/>
            <a:ext cx="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2613D63-DB1A-2C53-EAD6-F47C16D12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956130" y="2568042"/>
            <a:ext cx="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303B34C-F6A2-7325-3D5E-7AEDA3192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36038" y="2791375"/>
            <a:ext cx="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C57DD68-9129-59F6-2697-47D4EA1F2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97747" y="3139693"/>
            <a:ext cx="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C80A1C-BE44-B90B-8EDB-F932591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670789"/>
          </a:xfrm>
        </p:spPr>
        <p:txBody>
          <a:bodyPr/>
          <a:lstStyle/>
          <a:p>
            <a:r>
              <a:rPr lang="en-US" dirty="0"/>
              <a:t>CONTOSO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232C-F20E-6DB0-20C3-57B9AD4B5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6" y="979487"/>
            <a:ext cx="4639657" cy="365126"/>
          </a:xfrm>
        </p:spPr>
        <p:txBody>
          <a:bodyPr/>
          <a:lstStyle/>
          <a:p>
            <a:r>
              <a:rPr lang="en-US" dirty="0"/>
              <a:t>Organization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A9BA2-E05E-108B-8FAC-664A0DFE8F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0043" y="589280"/>
            <a:ext cx="1371600" cy="1371600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E78FD-E514-C5CB-06CC-DAE733293F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87023" y="1345565"/>
            <a:ext cx="1407160" cy="312445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8FF1D5-0D5E-1DE7-131C-E3B89C8DF5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9563" y="1966215"/>
            <a:ext cx="1371600" cy="1371600"/>
          </a:xfrm>
        </p:spPr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B40B63-71E3-6FFD-A083-47DACF3371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783" y="2699609"/>
            <a:ext cx="1407160" cy="312445"/>
          </a:xfrm>
        </p:spPr>
        <p:txBody>
          <a:bodyPr/>
          <a:lstStyle/>
          <a:p>
            <a:r>
              <a:rPr lang="en-US" dirty="0"/>
              <a:t>VP 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AC63C3-CB75-E65C-8B48-D32D3009BE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70564" y="1966215"/>
            <a:ext cx="1371600" cy="1371600"/>
          </a:xfrm>
        </p:spPr>
        <p:txBody>
          <a:bodyPr/>
          <a:lstStyle/>
          <a:p>
            <a:r>
              <a:rPr lang="en-US" dirty="0"/>
              <a:t>Allan Mattsson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2BEAD7-EEEE-A1FF-55F1-E06856230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52784" y="2699609"/>
            <a:ext cx="1407160" cy="312445"/>
          </a:xfrm>
        </p:spPr>
        <p:txBody>
          <a:bodyPr/>
          <a:lstStyle/>
          <a:p>
            <a:r>
              <a:rPr lang="en-US" dirty="0"/>
              <a:t>VP Technology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00280A-1F88-92A0-A0AD-5B7CF09C05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39930" y="1966215"/>
            <a:ext cx="1371600" cy="1371600"/>
          </a:xfrm>
        </p:spPr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F4BDE0-9DA9-16DB-3B29-DA4D18499C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22150" y="2699609"/>
            <a:ext cx="1407160" cy="312445"/>
          </a:xfrm>
        </p:spPr>
        <p:txBody>
          <a:bodyPr/>
          <a:lstStyle/>
          <a:p>
            <a:r>
              <a:rPr lang="en-US" dirty="0"/>
              <a:t>VP Operations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D69F7B-1AB6-1425-AD2F-01B4C5DE81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7449" y="1966215"/>
            <a:ext cx="1371600" cy="1371600"/>
          </a:xfrm>
        </p:spPr>
        <p:txBody>
          <a:bodyPr/>
          <a:lstStyle/>
          <a:p>
            <a:r>
              <a:rPr lang="en-US" dirty="0"/>
              <a:t>Mira   Karlsson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09F427-2860-FB9E-A36E-3762F517EE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69" y="2699609"/>
            <a:ext cx="1407160" cy="312445"/>
          </a:xfrm>
        </p:spPr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103DD1-E721-AB42-9739-DA10CE4410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6774" y="1966215"/>
            <a:ext cx="1371600" cy="1371600"/>
          </a:xfrm>
        </p:spPr>
        <p:txBody>
          <a:bodyPr/>
          <a:lstStyle/>
          <a:p>
            <a:r>
              <a:rPr lang="en-US" dirty="0"/>
              <a:t>Kalle   Persson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E8FDC8-66EC-923B-882B-E99B345FCD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48994" y="2699609"/>
            <a:ext cx="1407160" cy="312445"/>
          </a:xfrm>
        </p:spPr>
        <p:txBody>
          <a:bodyPr/>
          <a:lstStyle/>
          <a:p>
            <a:r>
              <a:rPr lang="en-US" dirty="0"/>
              <a:t>VP Product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327DF91-C9C4-7529-1F5F-7007587A80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821056" y="1966215"/>
            <a:ext cx="1371600" cy="1371600"/>
          </a:xfrm>
        </p:spPr>
        <p:txBody>
          <a:bodyPr/>
          <a:lstStyle/>
          <a:p>
            <a:r>
              <a:rPr lang="en-US" dirty="0"/>
              <a:t>Victoria Persson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12D38FF-A468-E7FC-8BB3-EE144000CCF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825779" y="2699609"/>
            <a:ext cx="1364338" cy="374015"/>
          </a:xfrm>
        </p:spPr>
        <p:txBody>
          <a:bodyPr/>
          <a:lstStyle/>
          <a:p>
            <a:r>
              <a:rPr lang="en-US" dirty="0"/>
              <a:t>VP Human     Resources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6003325-1DD9-9237-FE78-7FA5218D86C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02443" y="3406475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317DE90-118A-A7DD-980C-9D5A50019D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95979" y="3916750"/>
            <a:ext cx="1018768" cy="365125"/>
          </a:xfrm>
        </p:spPr>
        <p:txBody>
          <a:bodyPr/>
          <a:lstStyle/>
          <a:p>
            <a:r>
              <a:rPr lang="en-US" dirty="0"/>
              <a:t>Accounting Manager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FBD93F-CA5A-E724-7362-B56F609F06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02443" y="4489661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03820F-1CF7-CDAD-4125-3B00DD37AB7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195979" y="4973534"/>
            <a:ext cx="1018768" cy="365125"/>
          </a:xfrm>
        </p:spPr>
        <p:txBody>
          <a:bodyPr/>
          <a:lstStyle/>
          <a:p>
            <a:r>
              <a:rPr lang="en-US" dirty="0"/>
              <a:t>Accounting Manager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FC2CA15-37D7-6EA3-60B3-5BFD8E31EE8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53444" y="3406475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C13AC32-D6A2-0909-90AD-FBDD2A86126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46980" y="3916750"/>
            <a:ext cx="1018768" cy="443359"/>
          </a:xfrm>
        </p:spPr>
        <p:txBody>
          <a:bodyPr/>
          <a:lstStyle/>
          <a:p>
            <a:r>
              <a:rPr lang="en-US" dirty="0"/>
              <a:t>Engineering Director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3040298-EB6A-5EF8-8AF3-C5DD2948A4C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22810" y="3406475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A9A076C8-A651-0BEB-21F2-C1648314251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16346" y="3916750"/>
            <a:ext cx="1018768" cy="443359"/>
          </a:xfrm>
        </p:spPr>
        <p:txBody>
          <a:bodyPr/>
          <a:lstStyle/>
          <a:p>
            <a:r>
              <a:rPr lang="en-US" dirty="0"/>
              <a:t>Facilities    Manager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43782A7-60E0-98A1-1357-4FA2C640EE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0329" y="3406475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A6F77D2F-BF99-773C-B446-D5D80BF811D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63865" y="3916750"/>
            <a:ext cx="1018768" cy="443359"/>
          </a:xfrm>
        </p:spPr>
        <p:txBody>
          <a:bodyPr/>
          <a:lstStyle/>
          <a:p>
            <a:r>
              <a:rPr lang="en-US" dirty="0"/>
              <a:t>Marketing Manager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5BCE5A-596C-3BA0-270E-03E36DA6173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49654" y="3406475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E03F58CD-0F01-A2DA-1208-F23BC26437A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243190" y="3916750"/>
            <a:ext cx="1018768" cy="431815"/>
          </a:xfrm>
        </p:spPr>
        <p:txBody>
          <a:bodyPr/>
          <a:lstStyle/>
          <a:p>
            <a:r>
              <a:rPr lang="en-US" dirty="0"/>
              <a:t>Product      Manager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C1455DD-C76E-52B9-C5A3-65871EE4B1D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249654" y="4489661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0B604F54-3D84-D778-9DC3-B735A3EFF40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243190" y="4973534"/>
            <a:ext cx="1018768" cy="343700"/>
          </a:xfrm>
        </p:spPr>
        <p:txBody>
          <a:bodyPr/>
          <a:lstStyle/>
          <a:p>
            <a:r>
              <a:rPr lang="en-US" dirty="0"/>
              <a:t>Product      Manager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9975433-00E3-E8E4-B11C-847CD261734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003936" y="3406475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DF2D09CE-387D-66F5-3D83-A547FBBD629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997472" y="3916750"/>
            <a:ext cx="1018768" cy="437806"/>
          </a:xfrm>
        </p:spPr>
        <p:txBody>
          <a:bodyPr/>
          <a:lstStyle/>
          <a:p>
            <a:r>
              <a:rPr lang="en-US" dirty="0"/>
              <a:t>HR Manager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AB8B012-820F-4402-1B86-F68E5F431B8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202443" y="5582472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EE1B2D07-3B96-DD4D-0CA5-E5137483B87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195979" y="6095608"/>
            <a:ext cx="1018768" cy="365125"/>
          </a:xfrm>
        </p:spPr>
        <p:txBody>
          <a:bodyPr/>
          <a:lstStyle/>
          <a:p>
            <a:r>
              <a:rPr lang="en-US" dirty="0"/>
              <a:t>Accounting Manager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0E36765-34F9-195B-18BE-699B1FE9F3A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470329" y="4489661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EB0EB6A-ABA4-BD9A-58A0-70D6079DB41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463865" y="4973534"/>
            <a:ext cx="1018768" cy="443359"/>
          </a:xfrm>
        </p:spPr>
        <p:txBody>
          <a:bodyPr/>
          <a:lstStyle/>
          <a:p>
            <a:r>
              <a:rPr lang="en-US" dirty="0"/>
              <a:t>Marketing Manager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A4AAEF3-5D6A-E96B-9B5D-2AB7437B6CF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0003936" y="4489661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074D95BF-ADA8-56C8-6A53-30D48FB8AD8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997472" y="4973534"/>
            <a:ext cx="1018768" cy="437806"/>
          </a:xfrm>
        </p:spPr>
        <p:txBody>
          <a:bodyPr/>
          <a:lstStyle/>
          <a:p>
            <a:r>
              <a:rPr lang="en-US" dirty="0"/>
              <a:t>HR Manager</a:t>
            </a:r>
          </a:p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F578319-0C50-ED1B-3588-8C2D4DDC69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003936" y="5582472"/>
            <a:ext cx="1005840" cy="1005840"/>
          </a:xfrm>
        </p:spPr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121" name="Text Placeholder 120">
            <a:extLst>
              <a:ext uri="{FF2B5EF4-FFF2-40B4-BE49-F238E27FC236}">
                <a16:creationId xmlns:a16="http://schemas.microsoft.com/office/drawing/2014/main" id="{587BC24D-0651-396F-56FF-C96B8325912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997472" y="6095608"/>
            <a:ext cx="1018768" cy="437806"/>
          </a:xfrm>
        </p:spPr>
        <p:txBody>
          <a:bodyPr/>
          <a:lstStyle/>
          <a:p>
            <a:r>
              <a:rPr lang="en-US" dirty="0"/>
              <a:t>HR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96699"/>
      </p:ext>
    </p:extLst>
  </p:cSld>
  <p:clrMapOvr>
    <a:masterClrMapping/>
  </p:clrMapOvr>
</p:sld>
</file>

<file path=ppt/theme/theme11.xml><?xml version="1.0" encoding="utf-8"?>
<a:theme xmlns:a="http://schemas.openxmlformats.org/drawingml/2006/main" name="Custom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Color-coded organization chart_win32_SL_V2" id="{1F5208DA-61F6-4480-814A-DAFAB6AC473C}" vid="{5BFAC87C-7D9D-40F0-B59E-E3553674DED3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2.xml.rels>&#65279;<?xml version="1.0" encoding="utf-8"?><Relationships xmlns="http://schemas.openxmlformats.org/package/2006/relationships"><Relationship Type="http://schemas.openxmlformats.org/officeDocument/2006/relationships/customXmlProps" Target="/customXml/itemProps12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1.xml" Id="rId1" /></Relationships>
</file>

<file path=customXml/_rels/item33.xml.rels>&#65279;<?xml version="1.0" encoding="utf-8"?><Relationships xmlns="http://schemas.openxmlformats.org/package/2006/relationships"><Relationship Type="http://schemas.openxmlformats.org/officeDocument/2006/relationships/customXmlProps" Target="/customXml/itemProps33.xml" Id="rId1" 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7EC5EAF9-3C46-491B-A935-1E3B9AD4CAB4}"/>
</file>

<file path=customXml/itemProps21.xml><?xml version="1.0" encoding="utf-8"?>
<ds:datastoreItem xmlns:ds="http://schemas.openxmlformats.org/officeDocument/2006/customXml" ds:itemID="{F6667A6F-6641-4C98-B2C0-11705536D0D8}"/>
</file>

<file path=customXml/itemProps33.xml><?xml version="1.0" encoding="utf-8"?>
<ds:datastoreItem xmlns:ds="http://schemas.openxmlformats.org/officeDocument/2006/customXml" ds:itemID="{FB13CF01-4D24-4706-998E-7B0A15F17485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4</ap:TotalTime>
  <ap:Words>231</ap:Words>
  <ap:Application>Microsoft Office PowerPoint</ap:Application>
  <ap:PresentationFormat>Widescreen</ap:PresentationFormat>
  <ap:Paragraphs>121</ap:Paragraphs>
  <ap:Slides>3</ap:Slides>
  <ap:Notes>1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ap:HeadingPairs>
  <ap:TitlesOfParts>
    <vt:vector baseType="lpstr" size="8">
      <vt:lpstr>Arial</vt:lpstr>
      <vt:lpstr>Avenir Next LT Pro Light</vt:lpstr>
      <vt:lpstr>Calibri</vt:lpstr>
      <vt:lpstr>Speak Pro</vt:lpstr>
      <vt:lpstr>Custom</vt:lpstr>
      <vt:lpstr>Contoso</vt:lpstr>
      <vt:lpstr>Contoso   </vt:lpstr>
      <vt:lpstr>CONTOSO  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</dc:title>
  <dcterms:created xsi:type="dcterms:W3CDTF">2023-12-04T13:47:06Z</dcterms:created>
  <dcterms:modified xsi:type="dcterms:W3CDTF">2023-12-14T06:21:21Z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