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beninch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err="1"/>
              <a:t>BudgetiFi</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Reginald Beninche</a:t>
            </a:r>
            <a:endParaRPr lang="en" dirty="0"/>
          </a:p>
          <a:p>
            <a:r>
              <a:rPr lang="en" dirty="0"/>
              <a:t>@</a:t>
            </a:r>
            <a:r>
              <a:rPr lang="en-US" u="sng" dirty="0">
                <a:hlinkClick r:id="rId3"/>
              </a:rPr>
              <a:t>Rbeninche</a:t>
            </a:r>
            <a:r>
              <a:rPr lang="en-US" dirty="0"/>
              <a:t>/</a:t>
            </a:r>
          </a:p>
          <a:p>
            <a:br>
              <a:rPr lang="en-US" dirty="0"/>
            </a:b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indent="0">
              <a:buNone/>
            </a:pPr>
            <a:r>
              <a:rPr lang="en-US" dirty="0"/>
              <a:t>Create a Budget Web App to help users to get out of debt as quick as possible by giving them access to register and save their debts(credit cards, loans,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lvl="0">
              <a:lnSpc>
                <a:spcPct val="100000"/>
              </a:lnSpc>
            </a:pPr>
            <a:r>
              <a:rPr lang="en-US" dirty="0"/>
              <a:t>Create Debt Category</a:t>
            </a:r>
          </a:p>
          <a:p>
            <a:pPr lvl="0">
              <a:lnSpc>
                <a:spcPct val="100000"/>
              </a:lnSpc>
            </a:pPr>
            <a:r>
              <a:rPr lang="en-US" dirty="0"/>
              <a:t>Create Creditor Category</a:t>
            </a:r>
          </a:p>
          <a:p>
            <a:pPr>
              <a:lnSpc>
                <a:spcPct val="100000"/>
              </a:lnSpc>
            </a:pPr>
            <a:r>
              <a:rPr lang="en-US" dirty="0"/>
              <a:t> Users will be able to register and list all their debts in one place</a:t>
            </a:r>
          </a:p>
          <a:p>
            <a:pPr lvl="0">
              <a:lnSpc>
                <a:spcPct val="100000"/>
              </a:lnSpc>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US" sz="1100" dirty="0"/>
              <a:t>User should be able to register new a/c</a:t>
            </a:r>
          </a:p>
          <a:p>
            <a:pPr marL="285750" indent="-285750"/>
            <a:r>
              <a:rPr lang="en-US" sz="1100" dirty="0"/>
              <a:t>User should be able log in</a:t>
            </a:r>
          </a:p>
          <a:p>
            <a:pPr marL="285750" indent="-285750"/>
            <a:r>
              <a:rPr lang="en-US" sz="1100" dirty="0"/>
              <a:t>User should be able to create debts category(ex. mortgage, credit cards,)</a:t>
            </a:r>
          </a:p>
          <a:p>
            <a:pPr marL="285750" indent="-285750"/>
            <a:r>
              <a:rPr lang="en-US" sz="1100" dirty="0"/>
              <a:t>User should be able to create creditor category(institution name ex. Chase Bank)</a:t>
            </a:r>
          </a:p>
          <a:p>
            <a:pPr marL="285750" indent="-285750"/>
            <a:r>
              <a:rPr lang="en-US" sz="1100" dirty="0"/>
              <a:t>User should be able to only see his/her own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342900" lvl="0" indent="-342900">
              <a:spcBef>
                <a:spcPts val="0"/>
              </a:spcBef>
              <a:buFont typeface="+mj-lt"/>
              <a:buAutoNum type="arabicPeriod"/>
            </a:pPr>
            <a:r>
              <a:rPr lang="en-US" sz="1600" dirty="0"/>
              <a:t>Users(Id, name, password)</a:t>
            </a:r>
          </a:p>
          <a:p>
            <a:pPr marL="342900" indent="-342900">
              <a:buFont typeface="+mj-lt"/>
              <a:buAutoNum type="arabicPeriod"/>
            </a:pPr>
            <a:r>
              <a:rPr lang="en-US" sz="1600" dirty="0" err="1"/>
              <a:t>DebtCategories</a:t>
            </a:r>
            <a:r>
              <a:rPr lang="en-US" sz="1600" dirty="0"/>
              <a:t>(Id(</a:t>
            </a:r>
            <a:r>
              <a:rPr lang="en-US" sz="1600" dirty="0" err="1"/>
              <a:t>Pk</a:t>
            </a:r>
            <a:r>
              <a:rPr lang="en-US" sz="1600" dirty="0"/>
              <a:t>), Name, </a:t>
            </a:r>
            <a:r>
              <a:rPr lang="en-US" sz="1600" dirty="0" err="1"/>
              <a:t>UserId</a:t>
            </a:r>
            <a:r>
              <a:rPr lang="en-US" sz="1600" dirty="0"/>
              <a:t>(</a:t>
            </a:r>
            <a:r>
              <a:rPr lang="en-US" sz="1600" dirty="0" err="1"/>
              <a:t>Fk</a:t>
            </a:r>
            <a:r>
              <a:rPr lang="en-US" sz="1600" dirty="0"/>
              <a:t>))</a:t>
            </a:r>
          </a:p>
          <a:p>
            <a:pPr marL="342900" lvl="0" indent="-342900">
              <a:spcBef>
                <a:spcPts val="0"/>
              </a:spcBef>
              <a:buFont typeface="+mj-lt"/>
              <a:buAutoNum type="arabicPeriod"/>
            </a:pPr>
            <a:r>
              <a:rPr lang="en-US" sz="1600" dirty="0" err="1"/>
              <a:t>CreditorCategories</a:t>
            </a:r>
            <a:r>
              <a:rPr lang="en-US" sz="1600" dirty="0"/>
              <a:t>(Id(</a:t>
            </a:r>
            <a:r>
              <a:rPr lang="en-US" sz="1600" dirty="0" err="1"/>
              <a:t>Pk</a:t>
            </a:r>
            <a:r>
              <a:rPr lang="en-US" sz="1600" dirty="0"/>
              <a:t>), Name, </a:t>
            </a:r>
            <a:r>
              <a:rPr lang="en-US" sz="1600" dirty="0" err="1"/>
              <a:t>DebtCategoryId</a:t>
            </a:r>
            <a:r>
              <a:rPr lang="en-US" sz="1600" dirty="0"/>
              <a:t>(</a:t>
            </a:r>
            <a:r>
              <a:rPr lang="en-US" sz="1600" dirty="0" err="1"/>
              <a:t>Fk</a:t>
            </a:r>
            <a:r>
              <a:rPr lang="en-US" sz="1600" dirty="0"/>
              <a:t>), </a:t>
            </a:r>
            <a:r>
              <a:rPr lang="en-US" sz="1600" dirty="0" err="1"/>
              <a:t>UserId</a:t>
            </a:r>
            <a:r>
              <a:rPr lang="en-US" sz="1600" dirty="0"/>
              <a:t>(</a:t>
            </a:r>
            <a:r>
              <a:rPr lang="en-US" sz="1600" dirty="0" err="1"/>
              <a:t>Fk</a:t>
            </a:r>
            <a:r>
              <a:rPr lang="en-US" sz="1600" dirty="0"/>
              <a:t>))</a:t>
            </a:r>
          </a:p>
          <a:p>
            <a:pPr marL="342900" lvl="0" indent="-342900">
              <a:spcBef>
                <a:spcPts val="0"/>
              </a:spcBef>
              <a:buFont typeface="+mj-lt"/>
              <a:buAutoNum type="arabicPeriod"/>
            </a:pPr>
            <a:r>
              <a:rPr lang="en-US" sz="1600" dirty="0" err="1"/>
              <a:t>DebtDetails</a:t>
            </a:r>
            <a:r>
              <a:rPr lang="en-US" sz="1600" dirty="0"/>
              <a:t>(Id(</a:t>
            </a:r>
            <a:r>
              <a:rPr lang="en-US" sz="1600" dirty="0" err="1"/>
              <a:t>Pk</a:t>
            </a:r>
            <a:r>
              <a:rPr lang="en-US" sz="1600" dirty="0"/>
              <a:t>), Name, </a:t>
            </a:r>
            <a:r>
              <a:rPr lang="en-US" sz="1600" dirty="0" err="1"/>
              <a:t>PaymentDate</a:t>
            </a:r>
            <a:r>
              <a:rPr lang="en-US" sz="1600" dirty="0"/>
              <a:t>, </a:t>
            </a:r>
            <a:r>
              <a:rPr lang="en-US" sz="1600" dirty="0" err="1"/>
              <a:t>CreditLimit</a:t>
            </a:r>
            <a:r>
              <a:rPr lang="en-US" sz="1600" dirty="0"/>
              <a:t>, Balance, </a:t>
            </a:r>
            <a:r>
              <a:rPr lang="en-US" sz="1600" dirty="0" err="1"/>
              <a:t>MinimumPayment</a:t>
            </a:r>
            <a:r>
              <a:rPr lang="en-US" sz="1600" dirty="0"/>
              <a:t>, Available Credit, Ignore, </a:t>
            </a:r>
            <a:r>
              <a:rPr lang="en-US" sz="1600" dirty="0" err="1"/>
              <a:t>DebtCategoryId</a:t>
            </a:r>
            <a:r>
              <a:rPr lang="en-US" sz="1600" dirty="0"/>
              <a:t>(</a:t>
            </a:r>
            <a:r>
              <a:rPr lang="en-US" sz="1600" dirty="0" err="1"/>
              <a:t>Fk</a:t>
            </a:r>
            <a:r>
              <a:rPr lang="en-US" sz="1600" dirty="0"/>
              <a:t>), </a:t>
            </a:r>
            <a:r>
              <a:rPr lang="en-US" sz="1600" dirty="0" err="1"/>
              <a:t>CreditorCategoryId</a:t>
            </a:r>
            <a:r>
              <a:rPr lang="en-US" sz="1600" dirty="0"/>
              <a:t>(</a:t>
            </a:r>
            <a:r>
              <a:rPr lang="en-US" sz="1600" dirty="0" err="1"/>
              <a:t>Fk</a:t>
            </a:r>
            <a:r>
              <a:rPr lang="en-US" sz="1600" dirty="0"/>
              <a:t>), </a:t>
            </a:r>
            <a:r>
              <a:rPr lang="en-US" sz="1600" dirty="0" err="1"/>
              <a:t>UserId</a:t>
            </a:r>
            <a:r>
              <a:rPr lang="en-US" sz="1600" dirty="0"/>
              <a:t>(</a:t>
            </a:r>
            <a:r>
              <a:rPr lang="en-US" sz="1600" dirty="0" err="1"/>
              <a:t>Fk</a:t>
            </a:r>
            <a:r>
              <a:rPr lang="en-US" sz="16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sz="1400" dirty="0"/>
              <a:t>ASP.NET CORE MVC</a:t>
            </a:r>
            <a:endParaRPr lang="en" sz="1400" dirty="0"/>
          </a:p>
          <a:p>
            <a:pPr marL="457200" lvl="0" indent="-342900" rtl="0">
              <a:spcBef>
                <a:spcPts val="0"/>
              </a:spcBef>
              <a:spcAft>
                <a:spcPts val="0"/>
              </a:spcAft>
              <a:buSzPts val="1800"/>
              <a:buChar char="●"/>
            </a:pPr>
            <a:r>
              <a:rPr lang="en" sz="1400" dirty="0"/>
              <a:t>SQL</a:t>
            </a:r>
          </a:p>
          <a:p>
            <a:pPr marL="457200" lvl="0" indent="-342900" rtl="0">
              <a:spcBef>
                <a:spcPts val="0"/>
              </a:spcBef>
              <a:spcAft>
                <a:spcPts val="0"/>
              </a:spcAft>
              <a:buSzPts val="1800"/>
              <a:buChar char="●"/>
            </a:pPr>
            <a:r>
              <a:rPr lang="en" sz="1400" dirty="0"/>
              <a:t>CSS</a:t>
            </a:r>
          </a:p>
          <a:p>
            <a:pPr marL="457200" lvl="0" indent="-342900" rtl="0">
              <a:spcBef>
                <a:spcPts val="0"/>
              </a:spcBef>
              <a:spcAft>
                <a:spcPts val="0"/>
              </a:spcAft>
              <a:buSzPts val="1800"/>
              <a:buChar char="●"/>
            </a:pPr>
            <a:r>
              <a:rPr lang="en" sz="1400" dirty="0"/>
              <a:t>HTML</a:t>
            </a:r>
          </a:p>
          <a:p>
            <a:pPr marL="457200" lvl="0" indent="-342900">
              <a:spcBef>
                <a:spcPts val="0"/>
              </a:spcBef>
              <a:buSzPts val="1800"/>
              <a:buChar char="●"/>
            </a:pPr>
            <a:r>
              <a:rPr lang="en" sz="1400" dirty="0"/>
              <a:t>BOOTSTRAP</a:t>
            </a:r>
          </a:p>
          <a:p>
            <a:pPr marL="457200" lvl="0" indent="-342900">
              <a:spcBef>
                <a:spcPts val="0"/>
              </a:spcBef>
              <a:buSzPts val="1800"/>
              <a:buChar char="●"/>
            </a:pPr>
            <a:r>
              <a:rPr lang="en" sz="1400" dirty="0"/>
              <a:t>JAVASCRIPT</a:t>
            </a:r>
          </a:p>
          <a:p>
            <a:pPr marL="457200" lvl="0" indent="-342900">
              <a:spcBef>
                <a:spcPts val="0"/>
              </a:spcBef>
              <a:buSzPts val="1800"/>
              <a:buChar char="●"/>
            </a:pPr>
            <a:r>
              <a:rPr lang="en" sz="1400" dirty="0"/>
              <a:t>RAZOR PAGES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ASP.NET CORE MVC</a:t>
            </a:r>
          </a:p>
          <a:p>
            <a:pPr marL="457200" lvl="0" indent="-342900" rtl="0">
              <a:spcBef>
                <a:spcPts val="0"/>
              </a:spcBef>
              <a:spcAft>
                <a:spcPts val="0"/>
              </a:spcAft>
              <a:buSzPts val="1800"/>
              <a:buChar char="●"/>
            </a:pPr>
            <a:r>
              <a:rPr lang="en-US" dirty="0"/>
              <a:t>jQuery</a:t>
            </a:r>
            <a:endParaRPr lang="en" dirty="0"/>
          </a:p>
          <a:p>
            <a:pPr marL="457200" lvl="0" indent="-342900" rtl="0">
              <a:spcBef>
                <a:spcPts val="0"/>
              </a:spcBef>
              <a:spcAft>
                <a:spcPts val="0"/>
              </a:spcAft>
              <a:buSzPts val="1800"/>
              <a:buChar char="●"/>
            </a:pPr>
            <a:r>
              <a:rPr lang="en-US" dirty="0"/>
              <a:t>LINQ</a:t>
            </a:r>
            <a:endParaRPr lang="en" dirty="0"/>
          </a:p>
          <a:p>
            <a:pPr marL="457200" lvl="0" indent="-342900" rtl="0">
              <a:spcBef>
                <a:spcPts val="0"/>
              </a:spcBef>
              <a:buSzPts val="1800"/>
              <a:buChar char="●"/>
            </a:pPr>
            <a:r>
              <a:rPr lang="en-US" dirty="0"/>
              <a:t>How to do pagination</a:t>
            </a:r>
          </a:p>
          <a:p>
            <a:pPr marL="457200" lvl="0" indent="-342900" rtl="0">
              <a:spcBef>
                <a:spcPts val="0"/>
              </a:spcBef>
              <a:buSzPts val="1800"/>
              <a:buChar char="●"/>
            </a:pPr>
            <a:r>
              <a:rPr lang="en-US" dirty="0"/>
              <a:t>Partial 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indent="-342900">
              <a:spcAft>
                <a:spcPts val="0"/>
              </a:spcAft>
            </a:pPr>
            <a:r>
              <a:rPr lang="en-US" dirty="0"/>
              <a:t>Add more form validation when users create budget or debt</a:t>
            </a:r>
          </a:p>
          <a:p>
            <a:pPr marL="457200" lvl="0" indent="-342900" rtl="0">
              <a:spcBef>
                <a:spcPts val="0"/>
              </a:spcBef>
              <a:spcAft>
                <a:spcPts val="0"/>
              </a:spcAft>
              <a:buSzPts val="1800"/>
              <a:buChar char="●"/>
            </a:pPr>
            <a:r>
              <a:rPr lang="en-US" dirty="0"/>
              <a:t>Add Budget Feature</a:t>
            </a:r>
            <a:endParaRPr lang="en" dirty="0"/>
          </a:p>
          <a:p>
            <a:pPr marL="457200" lvl="0" indent="-342900" rtl="0">
              <a:spcBef>
                <a:spcPts val="0"/>
              </a:spcBef>
              <a:spcAft>
                <a:spcPts val="0"/>
              </a:spcAft>
              <a:buSzPts val="1800"/>
              <a:buChar char="●"/>
            </a:pPr>
            <a:r>
              <a:rPr lang="en-US" dirty="0"/>
              <a:t>Add Peer-2-Peer Lending Feature</a:t>
            </a:r>
            <a:endParaRPr lang="en" dirty="0"/>
          </a:p>
          <a:p>
            <a:pPr marL="457200" lvl="0" indent="-342900">
              <a:spcBef>
                <a:spcPts val="0"/>
              </a:spcBef>
              <a:buSzPts val="1800"/>
              <a:buChar char="●"/>
            </a:pPr>
            <a:r>
              <a:rPr lang="en-US" dirty="0"/>
              <a:t>Security</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313</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BudgetiFi</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reginald.beninche@yorkmail.cuny.edu</cp:lastModifiedBy>
  <cp:revision>7</cp:revision>
  <dcterms:modified xsi:type="dcterms:W3CDTF">2020-02-25T22:00:00Z</dcterms:modified>
</cp:coreProperties>
</file>