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D3ECAF-BCB6-4C0E-A512-4A320B586C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42EE117-8197-4262-B7B1-FD5C99117FAA}">
      <dgm:prSet/>
      <dgm:spPr/>
      <dgm:t>
        <a:bodyPr/>
        <a:lstStyle/>
        <a:p>
          <a:r>
            <a:rPr lang="en-US"/>
            <a:t>Anyone who is very serious about getting out of debts and build wealth</a:t>
          </a:r>
        </a:p>
      </dgm:t>
    </dgm:pt>
    <dgm:pt modelId="{37A8E9E5-56C5-466C-905F-2CDBA8A1FCB9}" type="parTrans" cxnId="{BCA68B20-6E37-4164-9579-63D41AF29C37}">
      <dgm:prSet/>
      <dgm:spPr/>
      <dgm:t>
        <a:bodyPr/>
        <a:lstStyle/>
        <a:p>
          <a:endParaRPr lang="en-US"/>
        </a:p>
      </dgm:t>
    </dgm:pt>
    <dgm:pt modelId="{BCCD80A7-5805-4422-9514-103E59584714}" type="sibTrans" cxnId="{BCA68B20-6E37-4164-9579-63D41AF29C37}">
      <dgm:prSet/>
      <dgm:spPr/>
      <dgm:t>
        <a:bodyPr/>
        <a:lstStyle/>
        <a:p>
          <a:endParaRPr lang="en-US"/>
        </a:p>
      </dgm:t>
    </dgm:pt>
    <dgm:pt modelId="{071681C4-E5C9-4BE1-9491-B20509977A80}">
      <dgm:prSet/>
      <dgm:spPr/>
      <dgm:t>
        <a:bodyPr/>
        <a:lstStyle/>
        <a:p>
          <a:r>
            <a:rPr lang="en-US"/>
            <a:t>Millennials, young people, anyone who is comfortable with technology</a:t>
          </a:r>
        </a:p>
      </dgm:t>
    </dgm:pt>
    <dgm:pt modelId="{624805B5-BF43-4A23-AB29-79546B56011D}" type="parTrans" cxnId="{77711B20-D297-4AE1-8EC2-BAC377C325AA}">
      <dgm:prSet/>
      <dgm:spPr/>
      <dgm:t>
        <a:bodyPr/>
        <a:lstStyle/>
        <a:p>
          <a:endParaRPr lang="en-US"/>
        </a:p>
      </dgm:t>
    </dgm:pt>
    <dgm:pt modelId="{40D01334-DFC8-4BBA-A7AE-2EDCB8DF4831}" type="sibTrans" cxnId="{77711B20-D297-4AE1-8EC2-BAC377C325AA}">
      <dgm:prSet/>
      <dgm:spPr/>
      <dgm:t>
        <a:bodyPr/>
        <a:lstStyle/>
        <a:p>
          <a:endParaRPr lang="en-US"/>
        </a:p>
      </dgm:t>
    </dgm:pt>
    <dgm:pt modelId="{30A24F9F-A3BB-4006-9A33-B3E83F0F0E80}" type="pres">
      <dgm:prSet presAssocID="{FCD3ECAF-BCB6-4C0E-A512-4A320B586C25}" presName="root" presStyleCnt="0">
        <dgm:presLayoutVars>
          <dgm:dir/>
          <dgm:resizeHandles val="exact"/>
        </dgm:presLayoutVars>
      </dgm:prSet>
      <dgm:spPr/>
    </dgm:pt>
    <dgm:pt modelId="{762136C9-2A86-4EA7-A845-1DEEFBE96D26}" type="pres">
      <dgm:prSet presAssocID="{442EE117-8197-4262-B7B1-FD5C99117FAA}" presName="compNode" presStyleCnt="0"/>
      <dgm:spPr/>
    </dgm:pt>
    <dgm:pt modelId="{2843F391-72CA-4244-AD39-1AD2FCA9B632}" type="pres">
      <dgm:prSet presAssocID="{442EE117-8197-4262-B7B1-FD5C99117F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4562F19-93BB-4C18-898F-2C3777AD82EE}" type="pres">
      <dgm:prSet presAssocID="{442EE117-8197-4262-B7B1-FD5C99117FAA}" presName="spaceRect" presStyleCnt="0"/>
      <dgm:spPr/>
    </dgm:pt>
    <dgm:pt modelId="{C7F81378-5A97-4F04-941E-CDE528F66242}" type="pres">
      <dgm:prSet presAssocID="{442EE117-8197-4262-B7B1-FD5C99117FAA}" presName="textRect" presStyleLbl="revTx" presStyleIdx="0" presStyleCnt="2">
        <dgm:presLayoutVars>
          <dgm:chMax val="1"/>
          <dgm:chPref val="1"/>
        </dgm:presLayoutVars>
      </dgm:prSet>
      <dgm:spPr/>
    </dgm:pt>
    <dgm:pt modelId="{8348FAE8-C579-4DEA-AEFB-97699CB46236}" type="pres">
      <dgm:prSet presAssocID="{BCCD80A7-5805-4422-9514-103E59584714}" presName="sibTrans" presStyleCnt="0"/>
      <dgm:spPr/>
    </dgm:pt>
    <dgm:pt modelId="{61239D86-3EE9-4EE7-B18B-AE56F0FF694C}" type="pres">
      <dgm:prSet presAssocID="{071681C4-E5C9-4BE1-9491-B20509977A80}" presName="compNode" presStyleCnt="0"/>
      <dgm:spPr/>
    </dgm:pt>
    <dgm:pt modelId="{AD757466-C9ED-4F7D-9F63-B1D8652A5910}" type="pres">
      <dgm:prSet presAssocID="{071681C4-E5C9-4BE1-9491-B20509977A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AE48483-E9F8-4101-9CC2-1F96E844B864}" type="pres">
      <dgm:prSet presAssocID="{071681C4-E5C9-4BE1-9491-B20509977A80}" presName="spaceRect" presStyleCnt="0"/>
      <dgm:spPr/>
    </dgm:pt>
    <dgm:pt modelId="{47B7DC58-42FF-4B25-AFC6-3AFB47211F06}" type="pres">
      <dgm:prSet presAssocID="{071681C4-E5C9-4BE1-9491-B20509977A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ACA010-91C9-4865-9392-58D588266BD2}" type="presOf" srcId="{442EE117-8197-4262-B7B1-FD5C99117FAA}" destId="{C7F81378-5A97-4F04-941E-CDE528F66242}" srcOrd="0" destOrd="0" presId="urn:microsoft.com/office/officeart/2018/2/layout/IconLabelList"/>
    <dgm:cxn modelId="{77711B20-D297-4AE1-8EC2-BAC377C325AA}" srcId="{FCD3ECAF-BCB6-4C0E-A512-4A320B586C25}" destId="{071681C4-E5C9-4BE1-9491-B20509977A80}" srcOrd="1" destOrd="0" parTransId="{624805B5-BF43-4A23-AB29-79546B56011D}" sibTransId="{40D01334-DFC8-4BBA-A7AE-2EDCB8DF4831}"/>
    <dgm:cxn modelId="{BCA68B20-6E37-4164-9579-63D41AF29C37}" srcId="{FCD3ECAF-BCB6-4C0E-A512-4A320B586C25}" destId="{442EE117-8197-4262-B7B1-FD5C99117FAA}" srcOrd="0" destOrd="0" parTransId="{37A8E9E5-56C5-466C-905F-2CDBA8A1FCB9}" sibTransId="{BCCD80A7-5805-4422-9514-103E59584714}"/>
    <dgm:cxn modelId="{DBD4B078-368B-4663-9460-43D1C4D739E3}" type="presOf" srcId="{071681C4-E5C9-4BE1-9491-B20509977A80}" destId="{47B7DC58-42FF-4B25-AFC6-3AFB47211F06}" srcOrd="0" destOrd="0" presId="urn:microsoft.com/office/officeart/2018/2/layout/IconLabelList"/>
    <dgm:cxn modelId="{F2386290-633A-4046-B3CF-F4EE670A68EF}" type="presOf" srcId="{FCD3ECAF-BCB6-4C0E-A512-4A320B586C25}" destId="{30A24F9F-A3BB-4006-9A33-B3E83F0F0E80}" srcOrd="0" destOrd="0" presId="urn:microsoft.com/office/officeart/2018/2/layout/IconLabelList"/>
    <dgm:cxn modelId="{269AC5F9-1AF3-4576-A26D-35B977BDDAF8}" type="presParOf" srcId="{30A24F9F-A3BB-4006-9A33-B3E83F0F0E80}" destId="{762136C9-2A86-4EA7-A845-1DEEFBE96D26}" srcOrd="0" destOrd="0" presId="urn:microsoft.com/office/officeart/2018/2/layout/IconLabelList"/>
    <dgm:cxn modelId="{29002E59-64A5-4988-B7EE-2068F8E4830D}" type="presParOf" srcId="{762136C9-2A86-4EA7-A845-1DEEFBE96D26}" destId="{2843F391-72CA-4244-AD39-1AD2FCA9B632}" srcOrd="0" destOrd="0" presId="urn:microsoft.com/office/officeart/2018/2/layout/IconLabelList"/>
    <dgm:cxn modelId="{706B4740-49F0-41F9-84F5-4B18DD0E3840}" type="presParOf" srcId="{762136C9-2A86-4EA7-A845-1DEEFBE96D26}" destId="{24562F19-93BB-4C18-898F-2C3777AD82EE}" srcOrd="1" destOrd="0" presId="urn:microsoft.com/office/officeart/2018/2/layout/IconLabelList"/>
    <dgm:cxn modelId="{450BED17-BFA7-4A28-B942-958AC2F9E68A}" type="presParOf" srcId="{762136C9-2A86-4EA7-A845-1DEEFBE96D26}" destId="{C7F81378-5A97-4F04-941E-CDE528F66242}" srcOrd="2" destOrd="0" presId="urn:microsoft.com/office/officeart/2018/2/layout/IconLabelList"/>
    <dgm:cxn modelId="{0A9B2201-C883-4D17-A540-857F3D417F79}" type="presParOf" srcId="{30A24F9F-A3BB-4006-9A33-B3E83F0F0E80}" destId="{8348FAE8-C579-4DEA-AEFB-97699CB46236}" srcOrd="1" destOrd="0" presId="urn:microsoft.com/office/officeart/2018/2/layout/IconLabelList"/>
    <dgm:cxn modelId="{AE2CB2D7-FF4B-4ED3-B524-269DCC3BA620}" type="presParOf" srcId="{30A24F9F-A3BB-4006-9A33-B3E83F0F0E80}" destId="{61239D86-3EE9-4EE7-B18B-AE56F0FF694C}" srcOrd="2" destOrd="0" presId="urn:microsoft.com/office/officeart/2018/2/layout/IconLabelList"/>
    <dgm:cxn modelId="{16D4A273-3074-4818-AE96-F5C9A1662FE4}" type="presParOf" srcId="{61239D86-3EE9-4EE7-B18B-AE56F0FF694C}" destId="{AD757466-C9ED-4F7D-9F63-B1D8652A5910}" srcOrd="0" destOrd="0" presId="urn:microsoft.com/office/officeart/2018/2/layout/IconLabelList"/>
    <dgm:cxn modelId="{2C3B6C30-F219-47F3-902B-38BBC08966A2}" type="presParOf" srcId="{61239D86-3EE9-4EE7-B18B-AE56F0FF694C}" destId="{9AE48483-E9F8-4101-9CC2-1F96E844B864}" srcOrd="1" destOrd="0" presId="urn:microsoft.com/office/officeart/2018/2/layout/IconLabelList"/>
    <dgm:cxn modelId="{70E89018-05DA-4B4B-A777-9A020E99C6E5}" type="presParOf" srcId="{61239D86-3EE9-4EE7-B18B-AE56F0FF694C}" destId="{47B7DC58-42FF-4B25-AFC6-3AFB47211F0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AAAF58-2A96-4B51-9459-EC71883D6A4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44DFF8F3-5ED1-4F62-8CD8-E3713B4C7A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Users will be able to register and list all their debts in one place</a:t>
          </a:r>
        </a:p>
      </dgm:t>
    </dgm:pt>
    <dgm:pt modelId="{5042FC94-616E-4C65-B768-7AF0F1F3355D}" type="parTrans" cxnId="{0C2E404B-1260-4451-93DB-FE0C2E8F7B66}">
      <dgm:prSet/>
      <dgm:spPr/>
      <dgm:t>
        <a:bodyPr/>
        <a:lstStyle/>
        <a:p>
          <a:endParaRPr lang="en-US"/>
        </a:p>
      </dgm:t>
    </dgm:pt>
    <dgm:pt modelId="{886B19BE-7881-46C6-B30E-21539E95E195}" type="sibTrans" cxnId="{0C2E404B-1260-4451-93DB-FE0C2E8F7B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05A6E4-085A-4E13-AD13-1A985DB6B3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Users will be able to interact with other users, use Peer-to-peer lending to consolidate their debts</a:t>
          </a:r>
        </a:p>
      </dgm:t>
    </dgm:pt>
    <dgm:pt modelId="{22DDE28B-FB6E-4320-BCF7-690EED0F5DA8}" type="parTrans" cxnId="{4499E7F7-2A28-48C7-AC23-1ED3C32869FB}">
      <dgm:prSet/>
      <dgm:spPr/>
      <dgm:t>
        <a:bodyPr/>
        <a:lstStyle/>
        <a:p>
          <a:endParaRPr lang="en-US"/>
        </a:p>
      </dgm:t>
    </dgm:pt>
    <dgm:pt modelId="{F4CA5424-F678-4AE1-ACB3-D2E0A9E1BF66}" type="sibTrans" cxnId="{4499E7F7-2A28-48C7-AC23-1ED3C32869FB}">
      <dgm:prSet/>
      <dgm:spPr/>
      <dgm:t>
        <a:bodyPr/>
        <a:lstStyle/>
        <a:p>
          <a:endParaRPr lang="en-US"/>
        </a:p>
      </dgm:t>
    </dgm:pt>
    <dgm:pt modelId="{5D2F09B4-9F20-488C-9B2B-5D5A51A5AE87}" type="pres">
      <dgm:prSet presAssocID="{15AAAF58-2A96-4B51-9459-EC71883D6A45}" presName="root" presStyleCnt="0">
        <dgm:presLayoutVars>
          <dgm:dir/>
          <dgm:resizeHandles val="exact"/>
        </dgm:presLayoutVars>
      </dgm:prSet>
      <dgm:spPr/>
    </dgm:pt>
    <dgm:pt modelId="{E29FA7C8-BD16-4D28-8F70-3BD918F4126A}" type="pres">
      <dgm:prSet presAssocID="{15AAAF58-2A96-4B51-9459-EC71883D6A45}" presName="container" presStyleCnt="0">
        <dgm:presLayoutVars>
          <dgm:dir/>
          <dgm:resizeHandles val="exact"/>
        </dgm:presLayoutVars>
      </dgm:prSet>
      <dgm:spPr/>
    </dgm:pt>
    <dgm:pt modelId="{BDF772DA-DEBF-4A01-9D34-DB75A9D83095}" type="pres">
      <dgm:prSet presAssocID="{44DFF8F3-5ED1-4F62-8CD8-E3713B4C7A80}" presName="compNode" presStyleCnt="0"/>
      <dgm:spPr/>
    </dgm:pt>
    <dgm:pt modelId="{309C80F5-E5BE-48EE-B05E-6CC40F68C019}" type="pres">
      <dgm:prSet presAssocID="{44DFF8F3-5ED1-4F62-8CD8-E3713B4C7A80}" presName="iconBgRect" presStyleLbl="bgShp" presStyleIdx="0" presStyleCnt="2"/>
      <dgm:spPr/>
    </dgm:pt>
    <dgm:pt modelId="{F8F532E7-3313-40C0-8932-10DF78B6602A}" type="pres">
      <dgm:prSet presAssocID="{44DFF8F3-5ED1-4F62-8CD8-E3713B4C7A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C2EF794-2D0B-4B07-A27E-40CB0CA5A3DF}" type="pres">
      <dgm:prSet presAssocID="{44DFF8F3-5ED1-4F62-8CD8-E3713B4C7A80}" presName="spaceRect" presStyleCnt="0"/>
      <dgm:spPr/>
    </dgm:pt>
    <dgm:pt modelId="{FA63D1A3-EA46-4628-995E-FD4CEFFCC26F}" type="pres">
      <dgm:prSet presAssocID="{44DFF8F3-5ED1-4F62-8CD8-E3713B4C7A80}" presName="textRect" presStyleLbl="revTx" presStyleIdx="0" presStyleCnt="2">
        <dgm:presLayoutVars>
          <dgm:chMax val="1"/>
          <dgm:chPref val="1"/>
        </dgm:presLayoutVars>
      </dgm:prSet>
      <dgm:spPr/>
    </dgm:pt>
    <dgm:pt modelId="{4D37F49F-7D34-4FD0-ABD3-D23496A6668E}" type="pres">
      <dgm:prSet presAssocID="{886B19BE-7881-46C6-B30E-21539E95E195}" presName="sibTrans" presStyleLbl="sibTrans2D1" presStyleIdx="0" presStyleCnt="0"/>
      <dgm:spPr/>
    </dgm:pt>
    <dgm:pt modelId="{A90BCED8-08E5-46C5-B673-0ECEBA4583B0}" type="pres">
      <dgm:prSet presAssocID="{1705A6E4-085A-4E13-AD13-1A985DB6B35B}" presName="compNode" presStyleCnt="0"/>
      <dgm:spPr/>
    </dgm:pt>
    <dgm:pt modelId="{CF3C2953-3B7A-469F-9E4E-536D2269D0DF}" type="pres">
      <dgm:prSet presAssocID="{1705A6E4-085A-4E13-AD13-1A985DB6B35B}" presName="iconBgRect" presStyleLbl="bgShp" presStyleIdx="1" presStyleCnt="2"/>
      <dgm:spPr/>
    </dgm:pt>
    <dgm:pt modelId="{BC8C79AD-0CFE-41D7-B9A8-A1D978E59F6C}" type="pres">
      <dgm:prSet presAssocID="{1705A6E4-085A-4E13-AD13-1A985DB6B35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D3F0DE4B-3C33-4DB6-8985-DCF8703C33E4}" type="pres">
      <dgm:prSet presAssocID="{1705A6E4-085A-4E13-AD13-1A985DB6B35B}" presName="spaceRect" presStyleCnt="0"/>
      <dgm:spPr/>
    </dgm:pt>
    <dgm:pt modelId="{DA20DE0B-3D62-4D8C-9FCE-1046B7519344}" type="pres">
      <dgm:prSet presAssocID="{1705A6E4-085A-4E13-AD13-1A985DB6B35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F592128-0D23-4DDF-A774-2BB2090199CE}" type="presOf" srcId="{1705A6E4-085A-4E13-AD13-1A985DB6B35B}" destId="{DA20DE0B-3D62-4D8C-9FCE-1046B7519344}" srcOrd="0" destOrd="0" presId="urn:microsoft.com/office/officeart/2018/2/layout/IconCircleList"/>
    <dgm:cxn modelId="{20EDF046-F767-408B-9598-C2D157E3BBC4}" type="presOf" srcId="{44DFF8F3-5ED1-4F62-8CD8-E3713B4C7A80}" destId="{FA63D1A3-EA46-4628-995E-FD4CEFFCC26F}" srcOrd="0" destOrd="0" presId="urn:microsoft.com/office/officeart/2018/2/layout/IconCircleList"/>
    <dgm:cxn modelId="{0C2E404B-1260-4451-93DB-FE0C2E8F7B66}" srcId="{15AAAF58-2A96-4B51-9459-EC71883D6A45}" destId="{44DFF8F3-5ED1-4F62-8CD8-E3713B4C7A80}" srcOrd="0" destOrd="0" parTransId="{5042FC94-616E-4C65-B768-7AF0F1F3355D}" sibTransId="{886B19BE-7881-46C6-B30E-21539E95E195}"/>
    <dgm:cxn modelId="{DE9E7B88-EA32-4EB2-980E-E2A853C3D7EB}" type="presOf" srcId="{15AAAF58-2A96-4B51-9459-EC71883D6A45}" destId="{5D2F09B4-9F20-488C-9B2B-5D5A51A5AE87}" srcOrd="0" destOrd="0" presId="urn:microsoft.com/office/officeart/2018/2/layout/IconCircleList"/>
    <dgm:cxn modelId="{DF7CB0A9-4AC2-48DB-9960-5D2838961AAE}" type="presOf" srcId="{886B19BE-7881-46C6-B30E-21539E95E195}" destId="{4D37F49F-7D34-4FD0-ABD3-D23496A6668E}" srcOrd="0" destOrd="0" presId="urn:microsoft.com/office/officeart/2018/2/layout/IconCircleList"/>
    <dgm:cxn modelId="{4499E7F7-2A28-48C7-AC23-1ED3C32869FB}" srcId="{15AAAF58-2A96-4B51-9459-EC71883D6A45}" destId="{1705A6E4-085A-4E13-AD13-1A985DB6B35B}" srcOrd="1" destOrd="0" parTransId="{22DDE28B-FB6E-4320-BCF7-690EED0F5DA8}" sibTransId="{F4CA5424-F678-4AE1-ACB3-D2E0A9E1BF66}"/>
    <dgm:cxn modelId="{1B2B2AAD-F4F9-4575-8780-73CCD6352DBC}" type="presParOf" srcId="{5D2F09B4-9F20-488C-9B2B-5D5A51A5AE87}" destId="{E29FA7C8-BD16-4D28-8F70-3BD918F4126A}" srcOrd="0" destOrd="0" presId="urn:microsoft.com/office/officeart/2018/2/layout/IconCircleList"/>
    <dgm:cxn modelId="{25685CCC-4898-419B-BDC0-651421BACB69}" type="presParOf" srcId="{E29FA7C8-BD16-4D28-8F70-3BD918F4126A}" destId="{BDF772DA-DEBF-4A01-9D34-DB75A9D83095}" srcOrd="0" destOrd="0" presId="urn:microsoft.com/office/officeart/2018/2/layout/IconCircleList"/>
    <dgm:cxn modelId="{45B52D07-8FF8-4F82-A922-6B5EB5F03AED}" type="presParOf" srcId="{BDF772DA-DEBF-4A01-9D34-DB75A9D83095}" destId="{309C80F5-E5BE-48EE-B05E-6CC40F68C019}" srcOrd="0" destOrd="0" presId="urn:microsoft.com/office/officeart/2018/2/layout/IconCircleList"/>
    <dgm:cxn modelId="{B65D7941-4742-4B87-83A8-5F6DBB7B0DB2}" type="presParOf" srcId="{BDF772DA-DEBF-4A01-9D34-DB75A9D83095}" destId="{F8F532E7-3313-40C0-8932-10DF78B6602A}" srcOrd="1" destOrd="0" presId="urn:microsoft.com/office/officeart/2018/2/layout/IconCircleList"/>
    <dgm:cxn modelId="{F8EF5CFE-DB80-47D1-BCCA-783660928A63}" type="presParOf" srcId="{BDF772DA-DEBF-4A01-9D34-DB75A9D83095}" destId="{8C2EF794-2D0B-4B07-A27E-40CB0CA5A3DF}" srcOrd="2" destOrd="0" presId="urn:microsoft.com/office/officeart/2018/2/layout/IconCircleList"/>
    <dgm:cxn modelId="{F5AD12A1-2FBD-4E86-B8F5-FD503B5B5D9D}" type="presParOf" srcId="{BDF772DA-DEBF-4A01-9D34-DB75A9D83095}" destId="{FA63D1A3-EA46-4628-995E-FD4CEFFCC26F}" srcOrd="3" destOrd="0" presId="urn:microsoft.com/office/officeart/2018/2/layout/IconCircleList"/>
    <dgm:cxn modelId="{82295171-562E-48F0-A2C8-D81728BF18D9}" type="presParOf" srcId="{E29FA7C8-BD16-4D28-8F70-3BD918F4126A}" destId="{4D37F49F-7D34-4FD0-ABD3-D23496A6668E}" srcOrd="1" destOrd="0" presId="urn:microsoft.com/office/officeart/2018/2/layout/IconCircleList"/>
    <dgm:cxn modelId="{1B73C960-1F5B-493E-8093-8383ECFD90F4}" type="presParOf" srcId="{E29FA7C8-BD16-4D28-8F70-3BD918F4126A}" destId="{A90BCED8-08E5-46C5-B673-0ECEBA4583B0}" srcOrd="2" destOrd="0" presId="urn:microsoft.com/office/officeart/2018/2/layout/IconCircleList"/>
    <dgm:cxn modelId="{9905EAD7-83DA-442F-8B23-E02B6007B994}" type="presParOf" srcId="{A90BCED8-08E5-46C5-B673-0ECEBA4583B0}" destId="{CF3C2953-3B7A-469F-9E4E-536D2269D0DF}" srcOrd="0" destOrd="0" presId="urn:microsoft.com/office/officeart/2018/2/layout/IconCircleList"/>
    <dgm:cxn modelId="{62F54D55-DFFF-4D93-B316-C8D7DBC2EEA3}" type="presParOf" srcId="{A90BCED8-08E5-46C5-B673-0ECEBA4583B0}" destId="{BC8C79AD-0CFE-41D7-B9A8-A1D978E59F6C}" srcOrd="1" destOrd="0" presId="urn:microsoft.com/office/officeart/2018/2/layout/IconCircleList"/>
    <dgm:cxn modelId="{C2E19FB1-13AE-4B5C-BB6E-4435E4288C0C}" type="presParOf" srcId="{A90BCED8-08E5-46C5-B673-0ECEBA4583B0}" destId="{D3F0DE4B-3C33-4DB6-8985-DCF8703C33E4}" srcOrd="2" destOrd="0" presId="urn:microsoft.com/office/officeart/2018/2/layout/IconCircleList"/>
    <dgm:cxn modelId="{8CE7B051-F352-481F-ADDB-B899DA5E2B3E}" type="presParOf" srcId="{A90BCED8-08E5-46C5-B673-0ECEBA4583B0}" destId="{DA20DE0B-3D62-4D8C-9FCE-1046B751934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92BF2D-43E7-49E2-985C-1246DFE6F2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612E19E-A7AC-4BED-8D8E-D527E994DAA7}">
      <dgm:prSet/>
      <dgm:spPr/>
      <dgm:t>
        <a:bodyPr/>
        <a:lstStyle/>
        <a:p>
          <a:r>
            <a:rPr lang="en-US"/>
            <a:t>Help get users to get out of debt quickly</a:t>
          </a:r>
        </a:p>
      </dgm:t>
    </dgm:pt>
    <dgm:pt modelId="{59F9E471-BF6A-4A6C-AD80-D598317C5648}" type="parTrans" cxnId="{191EFA50-6EA5-43ED-8CF8-3D00BEFF0225}">
      <dgm:prSet/>
      <dgm:spPr/>
      <dgm:t>
        <a:bodyPr/>
        <a:lstStyle/>
        <a:p>
          <a:endParaRPr lang="en-US"/>
        </a:p>
      </dgm:t>
    </dgm:pt>
    <dgm:pt modelId="{79DA5752-47C4-4D74-B95A-3DAA09B33BDC}" type="sibTrans" cxnId="{191EFA50-6EA5-43ED-8CF8-3D00BEFF0225}">
      <dgm:prSet/>
      <dgm:spPr/>
      <dgm:t>
        <a:bodyPr/>
        <a:lstStyle/>
        <a:p>
          <a:endParaRPr lang="en-US"/>
        </a:p>
      </dgm:t>
    </dgm:pt>
    <dgm:pt modelId="{07F0F2AF-1485-4787-8E63-8448E7AA4437}">
      <dgm:prSet/>
      <dgm:spPr/>
      <dgm:t>
        <a:bodyPr/>
        <a:lstStyle/>
        <a:p>
          <a:r>
            <a:rPr lang="en-US" dirty="0"/>
            <a:t>Help users to classify their assets and liabilities</a:t>
          </a:r>
        </a:p>
      </dgm:t>
    </dgm:pt>
    <dgm:pt modelId="{01C612C2-32DD-4B0B-B3FF-254474B9A609}" type="parTrans" cxnId="{22E0CC6A-707C-4601-AB4A-554B88E3E1CB}">
      <dgm:prSet/>
      <dgm:spPr/>
      <dgm:t>
        <a:bodyPr/>
        <a:lstStyle/>
        <a:p>
          <a:endParaRPr lang="en-US"/>
        </a:p>
      </dgm:t>
    </dgm:pt>
    <dgm:pt modelId="{A3051D56-4010-4384-A205-AA962EF5423E}" type="sibTrans" cxnId="{22E0CC6A-707C-4601-AB4A-554B88E3E1CB}">
      <dgm:prSet/>
      <dgm:spPr/>
      <dgm:t>
        <a:bodyPr/>
        <a:lstStyle/>
        <a:p>
          <a:endParaRPr lang="en-US"/>
        </a:p>
      </dgm:t>
    </dgm:pt>
    <dgm:pt modelId="{F23CF1B9-A478-4CDE-9E54-EE91CA05ABD8}">
      <dgm:prSet/>
      <dgm:spPr/>
      <dgm:t>
        <a:bodyPr/>
        <a:lstStyle/>
        <a:p>
          <a:r>
            <a:rPr lang="en-US"/>
            <a:t>Wealth Management System</a:t>
          </a:r>
        </a:p>
      </dgm:t>
    </dgm:pt>
    <dgm:pt modelId="{79375655-1133-4367-80D9-C732D81963BF}" type="parTrans" cxnId="{AAEFEFC1-9DB1-4DB6-8490-4AA261F740DA}">
      <dgm:prSet/>
      <dgm:spPr/>
      <dgm:t>
        <a:bodyPr/>
        <a:lstStyle/>
        <a:p>
          <a:endParaRPr lang="en-US"/>
        </a:p>
      </dgm:t>
    </dgm:pt>
    <dgm:pt modelId="{1FEB2D86-AAFE-49A6-A31F-84DB4EC7E093}" type="sibTrans" cxnId="{AAEFEFC1-9DB1-4DB6-8490-4AA261F740DA}">
      <dgm:prSet/>
      <dgm:spPr/>
      <dgm:t>
        <a:bodyPr/>
        <a:lstStyle/>
        <a:p>
          <a:endParaRPr lang="en-US"/>
        </a:p>
      </dgm:t>
    </dgm:pt>
    <dgm:pt modelId="{D6CE7339-68BB-469F-BE43-396625A7CF36}">
      <dgm:prSet/>
      <dgm:spPr/>
      <dgm:t>
        <a:bodyPr/>
        <a:lstStyle/>
        <a:p>
          <a:r>
            <a:rPr lang="en-US"/>
            <a:t>Social Media</a:t>
          </a:r>
        </a:p>
      </dgm:t>
    </dgm:pt>
    <dgm:pt modelId="{A87F1CE5-1349-441B-AF4C-BECC23470AF3}" type="parTrans" cxnId="{2F29F447-AE08-470F-838B-57DA3D31E2F2}">
      <dgm:prSet/>
      <dgm:spPr/>
      <dgm:t>
        <a:bodyPr/>
        <a:lstStyle/>
        <a:p>
          <a:endParaRPr lang="en-US"/>
        </a:p>
      </dgm:t>
    </dgm:pt>
    <dgm:pt modelId="{98DD918F-8B7E-4268-B071-B5E75897FED6}" type="sibTrans" cxnId="{2F29F447-AE08-470F-838B-57DA3D31E2F2}">
      <dgm:prSet/>
      <dgm:spPr/>
      <dgm:t>
        <a:bodyPr/>
        <a:lstStyle/>
        <a:p>
          <a:endParaRPr lang="en-US"/>
        </a:p>
      </dgm:t>
    </dgm:pt>
    <dgm:pt modelId="{7C35581E-7CBE-425D-9AEE-8CF96F35D07A}">
      <dgm:prSet/>
      <dgm:spPr/>
      <dgm:t>
        <a:bodyPr/>
        <a:lstStyle/>
        <a:p>
          <a:r>
            <a:rPr lang="en-US"/>
            <a:t>Peer-to peer Lending(exclusively between co-workers)</a:t>
          </a:r>
        </a:p>
      </dgm:t>
    </dgm:pt>
    <dgm:pt modelId="{C6E88A9A-6BF3-4754-81DE-8A95E4C65725}" type="parTrans" cxnId="{35195F4A-2E80-4A37-8A70-FCBF4E7B616E}">
      <dgm:prSet/>
      <dgm:spPr/>
      <dgm:t>
        <a:bodyPr/>
        <a:lstStyle/>
        <a:p>
          <a:endParaRPr lang="en-US"/>
        </a:p>
      </dgm:t>
    </dgm:pt>
    <dgm:pt modelId="{85351FAE-AD88-4250-904C-E1FC7E0D606A}" type="sibTrans" cxnId="{35195F4A-2E80-4A37-8A70-FCBF4E7B616E}">
      <dgm:prSet/>
      <dgm:spPr/>
      <dgm:t>
        <a:bodyPr/>
        <a:lstStyle/>
        <a:p>
          <a:endParaRPr lang="en-US"/>
        </a:p>
      </dgm:t>
    </dgm:pt>
    <dgm:pt modelId="{51454F27-A635-45A1-B516-ACB0B286D3B7}" type="pres">
      <dgm:prSet presAssocID="{EE92BF2D-43E7-49E2-985C-1246DFE6F2D7}" presName="root" presStyleCnt="0">
        <dgm:presLayoutVars>
          <dgm:dir/>
          <dgm:resizeHandles val="exact"/>
        </dgm:presLayoutVars>
      </dgm:prSet>
      <dgm:spPr/>
    </dgm:pt>
    <dgm:pt modelId="{8C9ED220-C033-4304-BB11-099BE0AC018A}" type="pres">
      <dgm:prSet presAssocID="{C612E19E-A7AC-4BED-8D8E-D527E994DAA7}" presName="compNode" presStyleCnt="0"/>
      <dgm:spPr/>
    </dgm:pt>
    <dgm:pt modelId="{BCC33AE3-C873-4583-8C3E-BA05DF002235}" type="pres">
      <dgm:prSet presAssocID="{C612E19E-A7AC-4BED-8D8E-D527E994DAA7}" presName="bgRect" presStyleLbl="bgShp" presStyleIdx="0" presStyleCnt="5"/>
      <dgm:spPr/>
    </dgm:pt>
    <dgm:pt modelId="{0D5A098F-5D53-4AC7-98AC-276EF3058D3A}" type="pres">
      <dgm:prSet presAssocID="{C612E19E-A7AC-4BED-8D8E-D527E994DAA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DF1659E-4A9A-4A74-A943-BA767503E951}" type="pres">
      <dgm:prSet presAssocID="{C612E19E-A7AC-4BED-8D8E-D527E994DAA7}" presName="spaceRect" presStyleCnt="0"/>
      <dgm:spPr/>
    </dgm:pt>
    <dgm:pt modelId="{F3EE0D60-C1E2-4174-8EC8-B379EB9231CC}" type="pres">
      <dgm:prSet presAssocID="{C612E19E-A7AC-4BED-8D8E-D527E994DAA7}" presName="parTx" presStyleLbl="revTx" presStyleIdx="0" presStyleCnt="5">
        <dgm:presLayoutVars>
          <dgm:chMax val="0"/>
          <dgm:chPref val="0"/>
        </dgm:presLayoutVars>
      </dgm:prSet>
      <dgm:spPr/>
    </dgm:pt>
    <dgm:pt modelId="{FA8B7A71-9CFA-4F50-9ED2-905874E459F0}" type="pres">
      <dgm:prSet presAssocID="{79DA5752-47C4-4D74-B95A-3DAA09B33BDC}" presName="sibTrans" presStyleCnt="0"/>
      <dgm:spPr/>
    </dgm:pt>
    <dgm:pt modelId="{4CE8DF33-7FB3-4043-B2BC-115613FC482D}" type="pres">
      <dgm:prSet presAssocID="{07F0F2AF-1485-4787-8E63-8448E7AA4437}" presName="compNode" presStyleCnt="0"/>
      <dgm:spPr/>
    </dgm:pt>
    <dgm:pt modelId="{752E9BEE-E30A-4917-8FA8-F222FB7CF1DD}" type="pres">
      <dgm:prSet presAssocID="{07F0F2AF-1485-4787-8E63-8448E7AA4437}" presName="bgRect" presStyleLbl="bgShp" presStyleIdx="1" presStyleCnt="5"/>
      <dgm:spPr/>
    </dgm:pt>
    <dgm:pt modelId="{E9FEB6D7-E1B0-4A89-A1C2-6D04A3198F1D}" type="pres">
      <dgm:prSet presAssocID="{07F0F2AF-1485-4787-8E63-8448E7AA443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BFB17D1-767D-4180-BBB3-3F1F7BEA2B14}" type="pres">
      <dgm:prSet presAssocID="{07F0F2AF-1485-4787-8E63-8448E7AA4437}" presName="spaceRect" presStyleCnt="0"/>
      <dgm:spPr/>
    </dgm:pt>
    <dgm:pt modelId="{6B43BEA6-ACEA-4158-AE48-E70711F99426}" type="pres">
      <dgm:prSet presAssocID="{07F0F2AF-1485-4787-8E63-8448E7AA4437}" presName="parTx" presStyleLbl="revTx" presStyleIdx="1" presStyleCnt="5">
        <dgm:presLayoutVars>
          <dgm:chMax val="0"/>
          <dgm:chPref val="0"/>
        </dgm:presLayoutVars>
      </dgm:prSet>
      <dgm:spPr/>
    </dgm:pt>
    <dgm:pt modelId="{90861365-6FBE-4334-BF21-7B881490BEA8}" type="pres">
      <dgm:prSet presAssocID="{A3051D56-4010-4384-A205-AA962EF5423E}" presName="sibTrans" presStyleCnt="0"/>
      <dgm:spPr/>
    </dgm:pt>
    <dgm:pt modelId="{74007555-8825-4D8E-A89B-E85DE8C69603}" type="pres">
      <dgm:prSet presAssocID="{F23CF1B9-A478-4CDE-9E54-EE91CA05ABD8}" presName="compNode" presStyleCnt="0"/>
      <dgm:spPr/>
    </dgm:pt>
    <dgm:pt modelId="{C30921A8-A142-4A0E-BD9C-25DE043F47B5}" type="pres">
      <dgm:prSet presAssocID="{F23CF1B9-A478-4CDE-9E54-EE91CA05ABD8}" presName="bgRect" presStyleLbl="bgShp" presStyleIdx="2" presStyleCnt="5"/>
      <dgm:spPr/>
    </dgm:pt>
    <dgm:pt modelId="{438A0CFE-F8BE-4C20-8FEC-5FB5F32B9ACA}" type="pres">
      <dgm:prSet presAssocID="{F23CF1B9-A478-4CDE-9E54-EE91CA05ABD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9A1FB6A9-CBAE-4786-B9F6-70E28784B877}" type="pres">
      <dgm:prSet presAssocID="{F23CF1B9-A478-4CDE-9E54-EE91CA05ABD8}" presName="spaceRect" presStyleCnt="0"/>
      <dgm:spPr/>
    </dgm:pt>
    <dgm:pt modelId="{B9B537B4-3B7C-486D-AD1D-D942F28DCFEC}" type="pres">
      <dgm:prSet presAssocID="{F23CF1B9-A478-4CDE-9E54-EE91CA05ABD8}" presName="parTx" presStyleLbl="revTx" presStyleIdx="2" presStyleCnt="5">
        <dgm:presLayoutVars>
          <dgm:chMax val="0"/>
          <dgm:chPref val="0"/>
        </dgm:presLayoutVars>
      </dgm:prSet>
      <dgm:spPr/>
    </dgm:pt>
    <dgm:pt modelId="{450D3786-8E86-4DD2-A760-E3C5FF5FD740}" type="pres">
      <dgm:prSet presAssocID="{1FEB2D86-AAFE-49A6-A31F-84DB4EC7E093}" presName="sibTrans" presStyleCnt="0"/>
      <dgm:spPr/>
    </dgm:pt>
    <dgm:pt modelId="{28E31158-F933-49A8-8DE2-5456F874A34B}" type="pres">
      <dgm:prSet presAssocID="{D6CE7339-68BB-469F-BE43-396625A7CF36}" presName="compNode" presStyleCnt="0"/>
      <dgm:spPr/>
    </dgm:pt>
    <dgm:pt modelId="{E5472EE5-05CE-4500-BBBF-771D4DFFB781}" type="pres">
      <dgm:prSet presAssocID="{D6CE7339-68BB-469F-BE43-396625A7CF36}" presName="bgRect" presStyleLbl="bgShp" presStyleIdx="3" presStyleCnt="5"/>
      <dgm:spPr/>
    </dgm:pt>
    <dgm:pt modelId="{1B6CD9CB-7F22-466E-8321-2F9E53A7BA54}" type="pres">
      <dgm:prSet presAssocID="{D6CE7339-68BB-469F-BE43-396625A7CF3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B0DB3A7-A544-4064-86EC-622CC559E6CB}" type="pres">
      <dgm:prSet presAssocID="{D6CE7339-68BB-469F-BE43-396625A7CF36}" presName="spaceRect" presStyleCnt="0"/>
      <dgm:spPr/>
    </dgm:pt>
    <dgm:pt modelId="{3D3DFAEF-6E3D-472E-8740-BA53C49A3D04}" type="pres">
      <dgm:prSet presAssocID="{D6CE7339-68BB-469F-BE43-396625A7CF36}" presName="parTx" presStyleLbl="revTx" presStyleIdx="3" presStyleCnt="5">
        <dgm:presLayoutVars>
          <dgm:chMax val="0"/>
          <dgm:chPref val="0"/>
        </dgm:presLayoutVars>
      </dgm:prSet>
      <dgm:spPr/>
    </dgm:pt>
    <dgm:pt modelId="{57A8E164-53A0-48D8-B1D0-CC25045B7797}" type="pres">
      <dgm:prSet presAssocID="{98DD918F-8B7E-4268-B071-B5E75897FED6}" presName="sibTrans" presStyleCnt="0"/>
      <dgm:spPr/>
    </dgm:pt>
    <dgm:pt modelId="{F022D4CD-E7CB-4316-97D1-967FC240CB01}" type="pres">
      <dgm:prSet presAssocID="{7C35581E-7CBE-425D-9AEE-8CF96F35D07A}" presName="compNode" presStyleCnt="0"/>
      <dgm:spPr/>
    </dgm:pt>
    <dgm:pt modelId="{12C31445-E2F3-4613-880D-90C9B16BE1AA}" type="pres">
      <dgm:prSet presAssocID="{7C35581E-7CBE-425D-9AEE-8CF96F35D07A}" presName="bgRect" presStyleLbl="bgShp" presStyleIdx="4" presStyleCnt="5"/>
      <dgm:spPr/>
    </dgm:pt>
    <dgm:pt modelId="{CEFDC403-AA3E-428B-9934-A99F06C0D34A}" type="pres">
      <dgm:prSet presAssocID="{7C35581E-7CBE-425D-9AEE-8CF96F35D07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58EB227-4182-4B9C-B85C-46C45096D089}" type="pres">
      <dgm:prSet presAssocID="{7C35581E-7CBE-425D-9AEE-8CF96F35D07A}" presName="spaceRect" presStyleCnt="0"/>
      <dgm:spPr/>
    </dgm:pt>
    <dgm:pt modelId="{685C2CD6-7BDD-4F83-BCEE-B18EE5823226}" type="pres">
      <dgm:prSet presAssocID="{7C35581E-7CBE-425D-9AEE-8CF96F35D07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3BF520F-A3E5-406A-9CCA-ECCC88EC9C2E}" type="presOf" srcId="{C612E19E-A7AC-4BED-8D8E-D527E994DAA7}" destId="{F3EE0D60-C1E2-4174-8EC8-B379EB9231CC}" srcOrd="0" destOrd="0" presId="urn:microsoft.com/office/officeart/2018/2/layout/IconVerticalSolidList"/>
    <dgm:cxn modelId="{625ACA11-31CB-4F7D-96F1-FDEE255DF9C3}" type="presOf" srcId="{EE92BF2D-43E7-49E2-985C-1246DFE6F2D7}" destId="{51454F27-A635-45A1-B516-ACB0B286D3B7}" srcOrd="0" destOrd="0" presId="urn:microsoft.com/office/officeart/2018/2/layout/IconVerticalSolidList"/>
    <dgm:cxn modelId="{28CE9044-413A-4CD2-8EA6-7EC5508BE79A}" type="presOf" srcId="{7C35581E-7CBE-425D-9AEE-8CF96F35D07A}" destId="{685C2CD6-7BDD-4F83-BCEE-B18EE5823226}" srcOrd="0" destOrd="0" presId="urn:microsoft.com/office/officeart/2018/2/layout/IconVerticalSolidList"/>
    <dgm:cxn modelId="{2F29F447-AE08-470F-838B-57DA3D31E2F2}" srcId="{EE92BF2D-43E7-49E2-985C-1246DFE6F2D7}" destId="{D6CE7339-68BB-469F-BE43-396625A7CF36}" srcOrd="3" destOrd="0" parTransId="{A87F1CE5-1349-441B-AF4C-BECC23470AF3}" sibTransId="{98DD918F-8B7E-4268-B071-B5E75897FED6}"/>
    <dgm:cxn modelId="{520F7568-4915-4E80-8337-9A25082D2D30}" type="presOf" srcId="{F23CF1B9-A478-4CDE-9E54-EE91CA05ABD8}" destId="{B9B537B4-3B7C-486D-AD1D-D942F28DCFEC}" srcOrd="0" destOrd="0" presId="urn:microsoft.com/office/officeart/2018/2/layout/IconVerticalSolidList"/>
    <dgm:cxn modelId="{35195F4A-2E80-4A37-8A70-FCBF4E7B616E}" srcId="{EE92BF2D-43E7-49E2-985C-1246DFE6F2D7}" destId="{7C35581E-7CBE-425D-9AEE-8CF96F35D07A}" srcOrd="4" destOrd="0" parTransId="{C6E88A9A-6BF3-4754-81DE-8A95E4C65725}" sibTransId="{85351FAE-AD88-4250-904C-E1FC7E0D606A}"/>
    <dgm:cxn modelId="{22E0CC6A-707C-4601-AB4A-554B88E3E1CB}" srcId="{EE92BF2D-43E7-49E2-985C-1246DFE6F2D7}" destId="{07F0F2AF-1485-4787-8E63-8448E7AA4437}" srcOrd="1" destOrd="0" parTransId="{01C612C2-32DD-4B0B-B3FF-254474B9A609}" sibTransId="{A3051D56-4010-4384-A205-AA962EF5423E}"/>
    <dgm:cxn modelId="{191EFA50-6EA5-43ED-8CF8-3D00BEFF0225}" srcId="{EE92BF2D-43E7-49E2-985C-1246DFE6F2D7}" destId="{C612E19E-A7AC-4BED-8D8E-D527E994DAA7}" srcOrd="0" destOrd="0" parTransId="{59F9E471-BF6A-4A6C-AD80-D598317C5648}" sibTransId="{79DA5752-47C4-4D74-B95A-3DAA09B33BDC}"/>
    <dgm:cxn modelId="{C3AEC2B9-FF4B-425D-B132-370EF8F001F1}" type="presOf" srcId="{07F0F2AF-1485-4787-8E63-8448E7AA4437}" destId="{6B43BEA6-ACEA-4158-AE48-E70711F99426}" srcOrd="0" destOrd="0" presId="urn:microsoft.com/office/officeart/2018/2/layout/IconVerticalSolidList"/>
    <dgm:cxn modelId="{143202BE-7D5B-4ED7-9B7D-01D0405348D7}" type="presOf" srcId="{D6CE7339-68BB-469F-BE43-396625A7CF36}" destId="{3D3DFAEF-6E3D-472E-8740-BA53C49A3D04}" srcOrd="0" destOrd="0" presId="urn:microsoft.com/office/officeart/2018/2/layout/IconVerticalSolidList"/>
    <dgm:cxn modelId="{AAEFEFC1-9DB1-4DB6-8490-4AA261F740DA}" srcId="{EE92BF2D-43E7-49E2-985C-1246DFE6F2D7}" destId="{F23CF1B9-A478-4CDE-9E54-EE91CA05ABD8}" srcOrd="2" destOrd="0" parTransId="{79375655-1133-4367-80D9-C732D81963BF}" sibTransId="{1FEB2D86-AAFE-49A6-A31F-84DB4EC7E093}"/>
    <dgm:cxn modelId="{9AB30C01-9CDB-4799-ABE6-05129C86AF76}" type="presParOf" srcId="{51454F27-A635-45A1-B516-ACB0B286D3B7}" destId="{8C9ED220-C033-4304-BB11-099BE0AC018A}" srcOrd="0" destOrd="0" presId="urn:microsoft.com/office/officeart/2018/2/layout/IconVerticalSolidList"/>
    <dgm:cxn modelId="{224A69BC-132C-448F-85EA-06F06EAE4B4E}" type="presParOf" srcId="{8C9ED220-C033-4304-BB11-099BE0AC018A}" destId="{BCC33AE3-C873-4583-8C3E-BA05DF002235}" srcOrd="0" destOrd="0" presId="urn:microsoft.com/office/officeart/2018/2/layout/IconVerticalSolidList"/>
    <dgm:cxn modelId="{5CC43496-EA63-4CCF-BC10-FF0D81CB2708}" type="presParOf" srcId="{8C9ED220-C033-4304-BB11-099BE0AC018A}" destId="{0D5A098F-5D53-4AC7-98AC-276EF3058D3A}" srcOrd="1" destOrd="0" presId="urn:microsoft.com/office/officeart/2018/2/layout/IconVerticalSolidList"/>
    <dgm:cxn modelId="{1026B508-807B-4149-BD13-3CF967C33037}" type="presParOf" srcId="{8C9ED220-C033-4304-BB11-099BE0AC018A}" destId="{ADF1659E-4A9A-4A74-A943-BA767503E951}" srcOrd="2" destOrd="0" presId="urn:microsoft.com/office/officeart/2018/2/layout/IconVerticalSolidList"/>
    <dgm:cxn modelId="{0A532284-53F5-4430-ACB5-F96023094C36}" type="presParOf" srcId="{8C9ED220-C033-4304-BB11-099BE0AC018A}" destId="{F3EE0D60-C1E2-4174-8EC8-B379EB9231CC}" srcOrd="3" destOrd="0" presId="urn:microsoft.com/office/officeart/2018/2/layout/IconVerticalSolidList"/>
    <dgm:cxn modelId="{82AE6C9C-B97A-40C3-82E5-5F3AAF8DCCD6}" type="presParOf" srcId="{51454F27-A635-45A1-B516-ACB0B286D3B7}" destId="{FA8B7A71-9CFA-4F50-9ED2-905874E459F0}" srcOrd="1" destOrd="0" presId="urn:microsoft.com/office/officeart/2018/2/layout/IconVerticalSolidList"/>
    <dgm:cxn modelId="{AD86A765-5978-42B4-8285-4E73BA259C0F}" type="presParOf" srcId="{51454F27-A635-45A1-B516-ACB0B286D3B7}" destId="{4CE8DF33-7FB3-4043-B2BC-115613FC482D}" srcOrd="2" destOrd="0" presId="urn:microsoft.com/office/officeart/2018/2/layout/IconVerticalSolidList"/>
    <dgm:cxn modelId="{A5117F72-AC0B-4DB1-94FC-D985B68E71D8}" type="presParOf" srcId="{4CE8DF33-7FB3-4043-B2BC-115613FC482D}" destId="{752E9BEE-E30A-4917-8FA8-F222FB7CF1DD}" srcOrd="0" destOrd="0" presId="urn:microsoft.com/office/officeart/2018/2/layout/IconVerticalSolidList"/>
    <dgm:cxn modelId="{7D3A6AA2-3299-453A-8AD6-B3D91536C604}" type="presParOf" srcId="{4CE8DF33-7FB3-4043-B2BC-115613FC482D}" destId="{E9FEB6D7-E1B0-4A89-A1C2-6D04A3198F1D}" srcOrd="1" destOrd="0" presId="urn:microsoft.com/office/officeart/2018/2/layout/IconVerticalSolidList"/>
    <dgm:cxn modelId="{137976B0-957E-4128-9CD1-7428B9235D3A}" type="presParOf" srcId="{4CE8DF33-7FB3-4043-B2BC-115613FC482D}" destId="{CBFB17D1-767D-4180-BBB3-3F1F7BEA2B14}" srcOrd="2" destOrd="0" presId="urn:microsoft.com/office/officeart/2018/2/layout/IconVerticalSolidList"/>
    <dgm:cxn modelId="{3421388E-7FC6-4121-AF53-C406C2153BBF}" type="presParOf" srcId="{4CE8DF33-7FB3-4043-B2BC-115613FC482D}" destId="{6B43BEA6-ACEA-4158-AE48-E70711F99426}" srcOrd="3" destOrd="0" presId="urn:microsoft.com/office/officeart/2018/2/layout/IconVerticalSolidList"/>
    <dgm:cxn modelId="{6F0C0FAB-F219-4224-B428-7A86403D0470}" type="presParOf" srcId="{51454F27-A635-45A1-B516-ACB0B286D3B7}" destId="{90861365-6FBE-4334-BF21-7B881490BEA8}" srcOrd="3" destOrd="0" presId="urn:microsoft.com/office/officeart/2018/2/layout/IconVerticalSolidList"/>
    <dgm:cxn modelId="{5C56C169-26E5-4A80-9288-FA908DA82D7E}" type="presParOf" srcId="{51454F27-A635-45A1-B516-ACB0B286D3B7}" destId="{74007555-8825-4D8E-A89B-E85DE8C69603}" srcOrd="4" destOrd="0" presId="urn:microsoft.com/office/officeart/2018/2/layout/IconVerticalSolidList"/>
    <dgm:cxn modelId="{190E2D7E-A8DF-43BA-AE31-FB7C314ED549}" type="presParOf" srcId="{74007555-8825-4D8E-A89B-E85DE8C69603}" destId="{C30921A8-A142-4A0E-BD9C-25DE043F47B5}" srcOrd="0" destOrd="0" presId="urn:microsoft.com/office/officeart/2018/2/layout/IconVerticalSolidList"/>
    <dgm:cxn modelId="{DF15EA4C-9410-466F-A4BB-1DA8A5A49889}" type="presParOf" srcId="{74007555-8825-4D8E-A89B-E85DE8C69603}" destId="{438A0CFE-F8BE-4C20-8FEC-5FB5F32B9ACA}" srcOrd="1" destOrd="0" presId="urn:microsoft.com/office/officeart/2018/2/layout/IconVerticalSolidList"/>
    <dgm:cxn modelId="{F7FD8776-8DA7-47FC-8F3C-FD59971BC623}" type="presParOf" srcId="{74007555-8825-4D8E-A89B-E85DE8C69603}" destId="{9A1FB6A9-CBAE-4786-B9F6-70E28784B877}" srcOrd="2" destOrd="0" presId="urn:microsoft.com/office/officeart/2018/2/layout/IconVerticalSolidList"/>
    <dgm:cxn modelId="{05D04850-983B-43EC-82B9-BFAAB44BF079}" type="presParOf" srcId="{74007555-8825-4D8E-A89B-E85DE8C69603}" destId="{B9B537B4-3B7C-486D-AD1D-D942F28DCFEC}" srcOrd="3" destOrd="0" presId="urn:microsoft.com/office/officeart/2018/2/layout/IconVerticalSolidList"/>
    <dgm:cxn modelId="{709529A5-5C59-4582-8F61-39EAEA4A381E}" type="presParOf" srcId="{51454F27-A635-45A1-B516-ACB0B286D3B7}" destId="{450D3786-8E86-4DD2-A760-E3C5FF5FD740}" srcOrd="5" destOrd="0" presId="urn:microsoft.com/office/officeart/2018/2/layout/IconVerticalSolidList"/>
    <dgm:cxn modelId="{A64BE8EF-97EB-4B90-A8D5-9FC9DE6A149F}" type="presParOf" srcId="{51454F27-A635-45A1-B516-ACB0B286D3B7}" destId="{28E31158-F933-49A8-8DE2-5456F874A34B}" srcOrd="6" destOrd="0" presId="urn:microsoft.com/office/officeart/2018/2/layout/IconVerticalSolidList"/>
    <dgm:cxn modelId="{2C81102E-68D1-40FC-B216-7B6A2C930708}" type="presParOf" srcId="{28E31158-F933-49A8-8DE2-5456F874A34B}" destId="{E5472EE5-05CE-4500-BBBF-771D4DFFB781}" srcOrd="0" destOrd="0" presId="urn:microsoft.com/office/officeart/2018/2/layout/IconVerticalSolidList"/>
    <dgm:cxn modelId="{C0454490-3ED3-47A6-94C0-B002A6688D46}" type="presParOf" srcId="{28E31158-F933-49A8-8DE2-5456F874A34B}" destId="{1B6CD9CB-7F22-466E-8321-2F9E53A7BA54}" srcOrd="1" destOrd="0" presId="urn:microsoft.com/office/officeart/2018/2/layout/IconVerticalSolidList"/>
    <dgm:cxn modelId="{9A50F22B-D6E6-4B72-8EF2-04E9BB76371A}" type="presParOf" srcId="{28E31158-F933-49A8-8DE2-5456F874A34B}" destId="{1B0DB3A7-A544-4064-86EC-622CC559E6CB}" srcOrd="2" destOrd="0" presId="urn:microsoft.com/office/officeart/2018/2/layout/IconVerticalSolidList"/>
    <dgm:cxn modelId="{551DD092-3C02-4B55-8898-3E30C470079D}" type="presParOf" srcId="{28E31158-F933-49A8-8DE2-5456F874A34B}" destId="{3D3DFAEF-6E3D-472E-8740-BA53C49A3D04}" srcOrd="3" destOrd="0" presId="urn:microsoft.com/office/officeart/2018/2/layout/IconVerticalSolidList"/>
    <dgm:cxn modelId="{B86F1F59-5DB2-4468-A060-16939FE84756}" type="presParOf" srcId="{51454F27-A635-45A1-B516-ACB0B286D3B7}" destId="{57A8E164-53A0-48D8-B1D0-CC25045B7797}" srcOrd="7" destOrd="0" presId="urn:microsoft.com/office/officeart/2018/2/layout/IconVerticalSolidList"/>
    <dgm:cxn modelId="{1ED53D64-3468-469E-B965-58828E872FBC}" type="presParOf" srcId="{51454F27-A635-45A1-B516-ACB0B286D3B7}" destId="{F022D4CD-E7CB-4316-97D1-967FC240CB01}" srcOrd="8" destOrd="0" presId="urn:microsoft.com/office/officeart/2018/2/layout/IconVerticalSolidList"/>
    <dgm:cxn modelId="{405FE6F4-2419-4050-9431-DA5AE0BFC29E}" type="presParOf" srcId="{F022D4CD-E7CB-4316-97D1-967FC240CB01}" destId="{12C31445-E2F3-4613-880D-90C9B16BE1AA}" srcOrd="0" destOrd="0" presId="urn:microsoft.com/office/officeart/2018/2/layout/IconVerticalSolidList"/>
    <dgm:cxn modelId="{289940AE-F2A2-4446-9C85-BBC9B8EB3B34}" type="presParOf" srcId="{F022D4CD-E7CB-4316-97D1-967FC240CB01}" destId="{CEFDC403-AA3E-428B-9934-A99F06C0D34A}" srcOrd="1" destOrd="0" presId="urn:microsoft.com/office/officeart/2018/2/layout/IconVerticalSolidList"/>
    <dgm:cxn modelId="{5FF25E76-504F-4067-8B79-2EF99AF6EC5E}" type="presParOf" srcId="{F022D4CD-E7CB-4316-97D1-967FC240CB01}" destId="{B58EB227-4182-4B9C-B85C-46C45096D089}" srcOrd="2" destOrd="0" presId="urn:microsoft.com/office/officeart/2018/2/layout/IconVerticalSolidList"/>
    <dgm:cxn modelId="{FF2BBD72-15FD-43A9-A9B0-B3222D0B1D43}" type="presParOf" srcId="{F022D4CD-E7CB-4316-97D1-967FC240CB01}" destId="{685C2CD6-7BDD-4F83-BCEE-B18EE58232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68BFCA-8A9F-45A4-A47E-7A8FAED8995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0A5230D-30C9-4238-9E86-3731941CE70A}">
      <dgm:prSet/>
      <dgm:spPr/>
      <dgm:t>
        <a:bodyPr/>
        <a:lstStyle/>
        <a:p>
          <a:r>
            <a:rPr lang="en-US"/>
            <a:t>Register / Delete account</a:t>
          </a:r>
        </a:p>
      </dgm:t>
    </dgm:pt>
    <dgm:pt modelId="{DD3638C5-5331-4341-9929-2DBCB907D2C5}" type="parTrans" cxnId="{379B5155-BAFE-40AA-B278-9BA2BFF225D1}">
      <dgm:prSet/>
      <dgm:spPr/>
      <dgm:t>
        <a:bodyPr/>
        <a:lstStyle/>
        <a:p>
          <a:endParaRPr lang="en-US"/>
        </a:p>
      </dgm:t>
    </dgm:pt>
    <dgm:pt modelId="{4C7D659B-58B2-44D6-A6DF-7D6E5FEACF26}" type="sibTrans" cxnId="{379B5155-BAFE-40AA-B278-9BA2BFF225D1}">
      <dgm:prSet/>
      <dgm:spPr/>
      <dgm:t>
        <a:bodyPr/>
        <a:lstStyle/>
        <a:p>
          <a:endParaRPr lang="en-US"/>
        </a:p>
      </dgm:t>
    </dgm:pt>
    <dgm:pt modelId="{65E75002-86D9-4E69-B07C-3D1B6B677889}">
      <dgm:prSet/>
      <dgm:spPr/>
      <dgm:t>
        <a:bodyPr/>
        <a:lstStyle/>
        <a:p>
          <a:r>
            <a:rPr lang="en-US"/>
            <a:t>Log in</a:t>
          </a:r>
        </a:p>
      </dgm:t>
    </dgm:pt>
    <dgm:pt modelId="{7AA4D62F-F3F8-47EE-91B3-EA57D2D5D374}" type="parTrans" cxnId="{0C2F687B-A42F-4A0E-BC3A-688642C2F3BB}">
      <dgm:prSet/>
      <dgm:spPr/>
      <dgm:t>
        <a:bodyPr/>
        <a:lstStyle/>
        <a:p>
          <a:endParaRPr lang="en-US"/>
        </a:p>
      </dgm:t>
    </dgm:pt>
    <dgm:pt modelId="{5C745D0D-B2B3-4157-98EC-930D6D66057F}" type="sibTrans" cxnId="{0C2F687B-A42F-4A0E-BC3A-688642C2F3BB}">
      <dgm:prSet/>
      <dgm:spPr/>
      <dgm:t>
        <a:bodyPr/>
        <a:lstStyle/>
        <a:p>
          <a:endParaRPr lang="en-US"/>
        </a:p>
      </dgm:t>
    </dgm:pt>
    <dgm:pt modelId="{235C101B-8E54-4350-9377-D565470383CB}">
      <dgm:prSet/>
      <dgm:spPr/>
      <dgm:t>
        <a:bodyPr/>
        <a:lstStyle/>
        <a:p>
          <a:r>
            <a:rPr lang="en-US"/>
            <a:t>Create/Edit/Delete Debt Category</a:t>
          </a:r>
        </a:p>
      </dgm:t>
    </dgm:pt>
    <dgm:pt modelId="{88B22CA0-E9DB-4FF3-90F7-AF0483A799E9}" type="parTrans" cxnId="{B5B30FED-406C-4757-9DAC-1E86396799F1}">
      <dgm:prSet/>
      <dgm:spPr/>
      <dgm:t>
        <a:bodyPr/>
        <a:lstStyle/>
        <a:p>
          <a:endParaRPr lang="en-US"/>
        </a:p>
      </dgm:t>
    </dgm:pt>
    <dgm:pt modelId="{88F0DCF3-9FEB-434E-BC25-A988C8F995F3}" type="sibTrans" cxnId="{B5B30FED-406C-4757-9DAC-1E86396799F1}">
      <dgm:prSet/>
      <dgm:spPr/>
      <dgm:t>
        <a:bodyPr/>
        <a:lstStyle/>
        <a:p>
          <a:endParaRPr lang="en-US"/>
        </a:p>
      </dgm:t>
    </dgm:pt>
    <dgm:pt modelId="{1C785F0F-D08D-47FC-84C6-804CA38E8F65}">
      <dgm:prSet/>
      <dgm:spPr/>
      <dgm:t>
        <a:bodyPr/>
        <a:lstStyle/>
        <a:p>
          <a:r>
            <a:rPr lang="en-US"/>
            <a:t>Create/Edit/Delete creditor name</a:t>
          </a:r>
        </a:p>
      </dgm:t>
    </dgm:pt>
    <dgm:pt modelId="{7B754649-666D-4C49-9D3A-126F5AAFEC2C}" type="parTrans" cxnId="{1B0AEC3C-352F-4FFD-B60F-1DD2F14D2865}">
      <dgm:prSet/>
      <dgm:spPr/>
      <dgm:t>
        <a:bodyPr/>
        <a:lstStyle/>
        <a:p>
          <a:endParaRPr lang="en-US"/>
        </a:p>
      </dgm:t>
    </dgm:pt>
    <dgm:pt modelId="{4B2311A7-FD46-4721-AC12-03CF3B412B28}" type="sibTrans" cxnId="{1B0AEC3C-352F-4FFD-B60F-1DD2F14D2865}">
      <dgm:prSet/>
      <dgm:spPr/>
      <dgm:t>
        <a:bodyPr/>
        <a:lstStyle/>
        <a:p>
          <a:endParaRPr lang="en-US"/>
        </a:p>
      </dgm:t>
    </dgm:pt>
    <dgm:pt modelId="{D7B55012-BEC9-4EA2-BC7A-CFFD679D3E7E}">
      <dgm:prSet/>
      <dgm:spPr/>
      <dgm:t>
        <a:bodyPr/>
        <a:lstStyle/>
        <a:p>
          <a:r>
            <a:rPr lang="en-US"/>
            <a:t>View all their debt in one place</a:t>
          </a:r>
        </a:p>
      </dgm:t>
    </dgm:pt>
    <dgm:pt modelId="{C1FDB282-A356-4CA7-93D1-09CFAA53C7E4}" type="parTrans" cxnId="{6E29AFE0-2F10-4BD9-B06A-686D56D3280C}">
      <dgm:prSet/>
      <dgm:spPr/>
      <dgm:t>
        <a:bodyPr/>
        <a:lstStyle/>
        <a:p>
          <a:endParaRPr lang="en-US"/>
        </a:p>
      </dgm:t>
    </dgm:pt>
    <dgm:pt modelId="{4AAE8874-DAC5-46D3-BAED-7E0F4AD4C043}" type="sibTrans" cxnId="{6E29AFE0-2F10-4BD9-B06A-686D56D3280C}">
      <dgm:prSet/>
      <dgm:spPr/>
      <dgm:t>
        <a:bodyPr/>
        <a:lstStyle/>
        <a:p>
          <a:endParaRPr lang="en-US"/>
        </a:p>
      </dgm:t>
    </dgm:pt>
    <dgm:pt modelId="{E8863DB6-74BE-4410-A602-9AD74980D45D}" type="pres">
      <dgm:prSet presAssocID="{BA68BFCA-8A9F-45A4-A47E-7A8FAED89957}" presName="root" presStyleCnt="0">
        <dgm:presLayoutVars>
          <dgm:dir/>
          <dgm:resizeHandles val="exact"/>
        </dgm:presLayoutVars>
      </dgm:prSet>
      <dgm:spPr/>
    </dgm:pt>
    <dgm:pt modelId="{F7CFD4D9-2A73-41BA-8C96-EBBB94143D4A}" type="pres">
      <dgm:prSet presAssocID="{BA68BFCA-8A9F-45A4-A47E-7A8FAED89957}" presName="container" presStyleCnt="0">
        <dgm:presLayoutVars>
          <dgm:dir/>
          <dgm:resizeHandles val="exact"/>
        </dgm:presLayoutVars>
      </dgm:prSet>
      <dgm:spPr/>
    </dgm:pt>
    <dgm:pt modelId="{B974C9AA-E2C5-40DC-BE3A-16ABE5EBB86D}" type="pres">
      <dgm:prSet presAssocID="{80A5230D-30C9-4238-9E86-3731941CE70A}" presName="compNode" presStyleCnt="0"/>
      <dgm:spPr/>
    </dgm:pt>
    <dgm:pt modelId="{54E8FCC3-F6CD-4C26-93E7-68E7C43CEC88}" type="pres">
      <dgm:prSet presAssocID="{80A5230D-30C9-4238-9E86-3731941CE70A}" presName="iconBgRect" presStyleLbl="bgShp" presStyleIdx="0" presStyleCnt="5"/>
      <dgm:spPr/>
    </dgm:pt>
    <dgm:pt modelId="{B86D1710-917B-4122-96BF-7503A5401498}" type="pres">
      <dgm:prSet presAssocID="{80A5230D-30C9-4238-9E86-3731941CE70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F71D56E-2A53-43FE-A82C-9229DE666706}" type="pres">
      <dgm:prSet presAssocID="{80A5230D-30C9-4238-9E86-3731941CE70A}" presName="spaceRect" presStyleCnt="0"/>
      <dgm:spPr/>
    </dgm:pt>
    <dgm:pt modelId="{3738B4E7-7ECC-4DC5-A761-3E6800DA2DFE}" type="pres">
      <dgm:prSet presAssocID="{80A5230D-30C9-4238-9E86-3731941CE70A}" presName="textRect" presStyleLbl="revTx" presStyleIdx="0" presStyleCnt="5">
        <dgm:presLayoutVars>
          <dgm:chMax val="1"/>
          <dgm:chPref val="1"/>
        </dgm:presLayoutVars>
      </dgm:prSet>
      <dgm:spPr/>
    </dgm:pt>
    <dgm:pt modelId="{7469B046-F855-40CF-B5D3-A9D4CD80AFA3}" type="pres">
      <dgm:prSet presAssocID="{4C7D659B-58B2-44D6-A6DF-7D6E5FEACF26}" presName="sibTrans" presStyleLbl="sibTrans2D1" presStyleIdx="0" presStyleCnt="0"/>
      <dgm:spPr/>
    </dgm:pt>
    <dgm:pt modelId="{7586FFAE-7FEF-4784-8476-6D0D77E79024}" type="pres">
      <dgm:prSet presAssocID="{65E75002-86D9-4E69-B07C-3D1B6B677889}" presName="compNode" presStyleCnt="0"/>
      <dgm:spPr/>
    </dgm:pt>
    <dgm:pt modelId="{03114D84-2EEC-48E1-8AFC-DFA7D338BE1D}" type="pres">
      <dgm:prSet presAssocID="{65E75002-86D9-4E69-B07C-3D1B6B677889}" presName="iconBgRect" presStyleLbl="bgShp" presStyleIdx="1" presStyleCnt="5"/>
      <dgm:spPr/>
    </dgm:pt>
    <dgm:pt modelId="{52FA5E50-153E-4BA0-8F71-890F407FC351}" type="pres">
      <dgm:prSet presAssocID="{65E75002-86D9-4E69-B07C-3D1B6B67788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78BF1CF0-E8C4-41F2-B138-3D993BE7CF41}" type="pres">
      <dgm:prSet presAssocID="{65E75002-86D9-4E69-B07C-3D1B6B677889}" presName="spaceRect" presStyleCnt="0"/>
      <dgm:spPr/>
    </dgm:pt>
    <dgm:pt modelId="{852A53E6-83CB-427B-AC3C-00AA4B43F6C2}" type="pres">
      <dgm:prSet presAssocID="{65E75002-86D9-4E69-B07C-3D1B6B677889}" presName="textRect" presStyleLbl="revTx" presStyleIdx="1" presStyleCnt="5">
        <dgm:presLayoutVars>
          <dgm:chMax val="1"/>
          <dgm:chPref val="1"/>
        </dgm:presLayoutVars>
      </dgm:prSet>
      <dgm:spPr/>
    </dgm:pt>
    <dgm:pt modelId="{99494B6B-08F9-4CBB-AC40-70FAD14B24B4}" type="pres">
      <dgm:prSet presAssocID="{5C745D0D-B2B3-4157-98EC-930D6D66057F}" presName="sibTrans" presStyleLbl="sibTrans2D1" presStyleIdx="0" presStyleCnt="0"/>
      <dgm:spPr/>
    </dgm:pt>
    <dgm:pt modelId="{71217C4C-10AB-4CEE-89FC-2E358539080E}" type="pres">
      <dgm:prSet presAssocID="{235C101B-8E54-4350-9377-D565470383CB}" presName="compNode" presStyleCnt="0"/>
      <dgm:spPr/>
    </dgm:pt>
    <dgm:pt modelId="{8BDD3FB0-5448-42EB-905D-4100079BB6F5}" type="pres">
      <dgm:prSet presAssocID="{235C101B-8E54-4350-9377-D565470383CB}" presName="iconBgRect" presStyleLbl="bgShp" presStyleIdx="2" presStyleCnt="5"/>
      <dgm:spPr/>
    </dgm:pt>
    <dgm:pt modelId="{CE6419C5-E9C2-4FF1-8D7C-4AA878E6223A}" type="pres">
      <dgm:prSet presAssocID="{235C101B-8E54-4350-9377-D565470383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29292C4-C4A3-4A32-BFCE-507E7576D36F}" type="pres">
      <dgm:prSet presAssocID="{235C101B-8E54-4350-9377-D565470383CB}" presName="spaceRect" presStyleCnt="0"/>
      <dgm:spPr/>
    </dgm:pt>
    <dgm:pt modelId="{7BAFBADD-CFFF-4BF4-A98F-9E0782278372}" type="pres">
      <dgm:prSet presAssocID="{235C101B-8E54-4350-9377-D565470383CB}" presName="textRect" presStyleLbl="revTx" presStyleIdx="2" presStyleCnt="5">
        <dgm:presLayoutVars>
          <dgm:chMax val="1"/>
          <dgm:chPref val="1"/>
        </dgm:presLayoutVars>
      </dgm:prSet>
      <dgm:spPr/>
    </dgm:pt>
    <dgm:pt modelId="{E7C97782-E4EA-42DB-AA20-9468813EE34F}" type="pres">
      <dgm:prSet presAssocID="{88F0DCF3-9FEB-434E-BC25-A988C8F995F3}" presName="sibTrans" presStyleLbl="sibTrans2D1" presStyleIdx="0" presStyleCnt="0"/>
      <dgm:spPr/>
    </dgm:pt>
    <dgm:pt modelId="{58D26BB0-6F47-4B54-8F21-CDBE99736F9E}" type="pres">
      <dgm:prSet presAssocID="{1C785F0F-D08D-47FC-84C6-804CA38E8F65}" presName="compNode" presStyleCnt="0"/>
      <dgm:spPr/>
    </dgm:pt>
    <dgm:pt modelId="{816D7044-3DB2-4B6B-B6D4-47A8687F0218}" type="pres">
      <dgm:prSet presAssocID="{1C785F0F-D08D-47FC-84C6-804CA38E8F65}" presName="iconBgRect" presStyleLbl="bgShp" presStyleIdx="3" presStyleCnt="5"/>
      <dgm:spPr/>
    </dgm:pt>
    <dgm:pt modelId="{45873864-846C-4EDC-A27F-CBDE04A295A1}" type="pres">
      <dgm:prSet presAssocID="{1C785F0F-D08D-47FC-84C6-804CA38E8F6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46C3359-476A-4DA3-B255-1C40FA668E76}" type="pres">
      <dgm:prSet presAssocID="{1C785F0F-D08D-47FC-84C6-804CA38E8F65}" presName="spaceRect" presStyleCnt="0"/>
      <dgm:spPr/>
    </dgm:pt>
    <dgm:pt modelId="{31F6B336-4433-4D8F-8B4F-98C4833EADEC}" type="pres">
      <dgm:prSet presAssocID="{1C785F0F-D08D-47FC-84C6-804CA38E8F65}" presName="textRect" presStyleLbl="revTx" presStyleIdx="3" presStyleCnt="5">
        <dgm:presLayoutVars>
          <dgm:chMax val="1"/>
          <dgm:chPref val="1"/>
        </dgm:presLayoutVars>
      </dgm:prSet>
      <dgm:spPr/>
    </dgm:pt>
    <dgm:pt modelId="{83A43A68-D9C5-4E2D-8BFF-9E46418FE383}" type="pres">
      <dgm:prSet presAssocID="{4B2311A7-FD46-4721-AC12-03CF3B412B28}" presName="sibTrans" presStyleLbl="sibTrans2D1" presStyleIdx="0" presStyleCnt="0"/>
      <dgm:spPr/>
    </dgm:pt>
    <dgm:pt modelId="{950DD306-BBBD-4CE8-AD54-9D4ED32B145C}" type="pres">
      <dgm:prSet presAssocID="{D7B55012-BEC9-4EA2-BC7A-CFFD679D3E7E}" presName="compNode" presStyleCnt="0"/>
      <dgm:spPr/>
    </dgm:pt>
    <dgm:pt modelId="{A53222AA-2E40-4929-8563-96F5A03C6E07}" type="pres">
      <dgm:prSet presAssocID="{D7B55012-BEC9-4EA2-BC7A-CFFD679D3E7E}" presName="iconBgRect" presStyleLbl="bgShp" presStyleIdx="4" presStyleCnt="5"/>
      <dgm:spPr/>
    </dgm:pt>
    <dgm:pt modelId="{74DEB014-B4AE-4124-9BAF-6EB930264E7D}" type="pres">
      <dgm:prSet presAssocID="{D7B55012-BEC9-4EA2-BC7A-CFFD679D3E7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E06CB91-D815-4F63-9918-1F8B647E669C}" type="pres">
      <dgm:prSet presAssocID="{D7B55012-BEC9-4EA2-BC7A-CFFD679D3E7E}" presName="spaceRect" presStyleCnt="0"/>
      <dgm:spPr/>
    </dgm:pt>
    <dgm:pt modelId="{980E1879-B47E-4F57-A207-FCB55059F31D}" type="pres">
      <dgm:prSet presAssocID="{D7B55012-BEC9-4EA2-BC7A-CFFD679D3E7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6665413-2188-44DC-8999-339A72AFEF2F}" type="presOf" srcId="{1C785F0F-D08D-47FC-84C6-804CA38E8F65}" destId="{31F6B336-4433-4D8F-8B4F-98C4833EADEC}" srcOrd="0" destOrd="0" presId="urn:microsoft.com/office/officeart/2018/2/layout/IconCircleList"/>
    <dgm:cxn modelId="{CE1B5F25-B098-4F34-B2C0-D5479D2A762D}" type="presOf" srcId="{88F0DCF3-9FEB-434E-BC25-A988C8F995F3}" destId="{E7C97782-E4EA-42DB-AA20-9468813EE34F}" srcOrd="0" destOrd="0" presId="urn:microsoft.com/office/officeart/2018/2/layout/IconCircleList"/>
    <dgm:cxn modelId="{1B0AEC3C-352F-4FFD-B60F-1DD2F14D2865}" srcId="{BA68BFCA-8A9F-45A4-A47E-7A8FAED89957}" destId="{1C785F0F-D08D-47FC-84C6-804CA38E8F65}" srcOrd="3" destOrd="0" parTransId="{7B754649-666D-4C49-9D3A-126F5AAFEC2C}" sibTransId="{4B2311A7-FD46-4721-AC12-03CF3B412B28}"/>
    <dgm:cxn modelId="{708B0653-11FD-4065-AE78-F3E7A2AEC9ED}" type="presOf" srcId="{65E75002-86D9-4E69-B07C-3D1B6B677889}" destId="{852A53E6-83CB-427B-AC3C-00AA4B43F6C2}" srcOrd="0" destOrd="0" presId="urn:microsoft.com/office/officeart/2018/2/layout/IconCircleList"/>
    <dgm:cxn modelId="{379B5155-BAFE-40AA-B278-9BA2BFF225D1}" srcId="{BA68BFCA-8A9F-45A4-A47E-7A8FAED89957}" destId="{80A5230D-30C9-4238-9E86-3731941CE70A}" srcOrd="0" destOrd="0" parTransId="{DD3638C5-5331-4341-9929-2DBCB907D2C5}" sibTransId="{4C7D659B-58B2-44D6-A6DF-7D6E5FEACF26}"/>
    <dgm:cxn modelId="{0C2F687B-A42F-4A0E-BC3A-688642C2F3BB}" srcId="{BA68BFCA-8A9F-45A4-A47E-7A8FAED89957}" destId="{65E75002-86D9-4E69-B07C-3D1B6B677889}" srcOrd="1" destOrd="0" parTransId="{7AA4D62F-F3F8-47EE-91B3-EA57D2D5D374}" sibTransId="{5C745D0D-B2B3-4157-98EC-930D6D66057F}"/>
    <dgm:cxn modelId="{EBB6E588-5BEA-4319-8273-D78BD4B60D63}" type="presOf" srcId="{80A5230D-30C9-4238-9E86-3731941CE70A}" destId="{3738B4E7-7ECC-4DC5-A761-3E6800DA2DFE}" srcOrd="0" destOrd="0" presId="urn:microsoft.com/office/officeart/2018/2/layout/IconCircleList"/>
    <dgm:cxn modelId="{4011A9A2-D4C8-49D7-85DD-DB2526338005}" type="presOf" srcId="{D7B55012-BEC9-4EA2-BC7A-CFFD679D3E7E}" destId="{980E1879-B47E-4F57-A207-FCB55059F31D}" srcOrd="0" destOrd="0" presId="urn:microsoft.com/office/officeart/2018/2/layout/IconCircleList"/>
    <dgm:cxn modelId="{5819ECB8-E342-4C0C-8856-6A13013EEA34}" type="presOf" srcId="{5C745D0D-B2B3-4157-98EC-930D6D66057F}" destId="{99494B6B-08F9-4CBB-AC40-70FAD14B24B4}" srcOrd="0" destOrd="0" presId="urn:microsoft.com/office/officeart/2018/2/layout/IconCircleList"/>
    <dgm:cxn modelId="{A5E17ECA-843D-4B81-9D8F-73F726C50F86}" type="presOf" srcId="{BA68BFCA-8A9F-45A4-A47E-7A8FAED89957}" destId="{E8863DB6-74BE-4410-A602-9AD74980D45D}" srcOrd="0" destOrd="0" presId="urn:microsoft.com/office/officeart/2018/2/layout/IconCircleList"/>
    <dgm:cxn modelId="{DFD178CD-8098-4F48-90D9-6523740D5F69}" type="presOf" srcId="{4B2311A7-FD46-4721-AC12-03CF3B412B28}" destId="{83A43A68-D9C5-4E2D-8BFF-9E46418FE383}" srcOrd="0" destOrd="0" presId="urn:microsoft.com/office/officeart/2018/2/layout/IconCircleList"/>
    <dgm:cxn modelId="{3225F5D8-7616-4D1D-BAA1-B03FADBF9606}" type="presOf" srcId="{4C7D659B-58B2-44D6-A6DF-7D6E5FEACF26}" destId="{7469B046-F855-40CF-B5D3-A9D4CD80AFA3}" srcOrd="0" destOrd="0" presId="urn:microsoft.com/office/officeart/2018/2/layout/IconCircleList"/>
    <dgm:cxn modelId="{6E29AFE0-2F10-4BD9-B06A-686D56D3280C}" srcId="{BA68BFCA-8A9F-45A4-A47E-7A8FAED89957}" destId="{D7B55012-BEC9-4EA2-BC7A-CFFD679D3E7E}" srcOrd="4" destOrd="0" parTransId="{C1FDB282-A356-4CA7-93D1-09CFAA53C7E4}" sibTransId="{4AAE8874-DAC5-46D3-BAED-7E0F4AD4C043}"/>
    <dgm:cxn modelId="{32CA0EE9-5722-4CAB-8B57-86DC11FE7B3D}" type="presOf" srcId="{235C101B-8E54-4350-9377-D565470383CB}" destId="{7BAFBADD-CFFF-4BF4-A98F-9E0782278372}" srcOrd="0" destOrd="0" presId="urn:microsoft.com/office/officeart/2018/2/layout/IconCircleList"/>
    <dgm:cxn modelId="{B5B30FED-406C-4757-9DAC-1E86396799F1}" srcId="{BA68BFCA-8A9F-45A4-A47E-7A8FAED89957}" destId="{235C101B-8E54-4350-9377-D565470383CB}" srcOrd="2" destOrd="0" parTransId="{88B22CA0-E9DB-4FF3-90F7-AF0483A799E9}" sibTransId="{88F0DCF3-9FEB-434E-BC25-A988C8F995F3}"/>
    <dgm:cxn modelId="{3B13D16F-0CF6-4776-A78B-733468F91260}" type="presParOf" srcId="{E8863DB6-74BE-4410-A602-9AD74980D45D}" destId="{F7CFD4D9-2A73-41BA-8C96-EBBB94143D4A}" srcOrd="0" destOrd="0" presId="urn:microsoft.com/office/officeart/2018/2/layout/IconCircleList"/>
    <dgm:cxn modelId="{F67581F2-6B5B-4B07-ABC2-CE8DD1F9DCBD}" type="presParOf" srcId="{F7CFD4D9-2A73-41BA-8C96-EBBB94143D4A}" destId="{B974C9AA-E2C5-40DC-BE3A-16ABE5EBB86D}" srcOrd="0" destOrd="0" presId="urn:microsoft.com/office/officeart/2018/2/layout/IconCircleList"/>
    <dgm:cxn modelId="{09534D5C-BE31-4CC4-AAC9-0976179B5B70}" type="presParOf" srcId="{B974C9AA-E2C5-40DC-BE3A-16ABE5EBB86D}" destId="{54E8FCC3-F6CD-4C26-93E7-68E7C43CEC88}" srcOrd="0" destOrd="0" presId="urn:microsoft.com/office/officeart/2018/2/layout/IconCircleList"/>
    <dgm:cxn modelId="{21A193ED-E8D6-4B7A-89F0-3ADA32E0FCEB}" type="presParOf" srcId="{B974C9AA-E2C5-40DC-BE3A-16ABE5EBB86D}" destId="{B86D1710-917B-4122-96BF-7503A5401498}" srcOrd="1" destOrd="0" presId="urn:microsoft.com/office/officeart/2018/2/layout/IconCircleList"/>
    <dgm:cxn modelId="{95D6CB91-9FF0-4046-BAA0-0BF715E9E6B0}" type="presParOf" srcId="{B974C9AA-E2C5-40DC-BE3A-16ABE5EBB86D}" destId="{3F71D56E-2A53-43FE-A82C-9229DE666706}" srcOrd="2" destOrd="0" presId="urn:microsoft.com/office/officeart/2018/2/layout/IconCircleList"/>
    <dgm:cxn modelId="{9A60CF7F-1266-460B-A27B-3397A7DB572B}" type="presParOf" srcId="{B974C9AA-E2C5-40DC-BE3A-16ABE5EBB86D}" destId="{3738B4E7-7ECC-4DC5-A761-3E6800DA2DFE}" srcOrd="3" destOrd="0" presId="urn:microsoft.com/office/officeart/2018/2/layout/IconCircleList"/>
    <dgm:cxn modelId="{567D3CB4-A20C-4F10-8DF5-3E50FB5CD3A7}" type="presParOf" srcId="{F7CFD4D9-2A73-41BA-8C96-EBBB94143D4A}" destId="{7469B046-F855-40CF-B5D3-A9D4CD80AFA3}" srcOrd="1" destOrd="0" presId="urn:microsoft.com/office/officeart/2018/2/layout/IconCircleList"/>
    <dgm:cxn modelId="{D4ED0856-4E91-4D88-9268-596AF81952DD}" type="presParOf" srcId="{F7CFD4D9-2A73-41BA-8C96-EBBB94143D4A}" destId="{7586FFAE-7FEF-4784-8476-6D0D77E79024}" srcOrd="2" destOrd="0" presId="urn:microsoft.com/office/officeart/2018/2/layout/IconCircleList"/>
    <dgm:cxn modelId="{C373E733-2389-44D9-BD3A-E64E22E55368}" type="presParOf" srcId="{7586FFAE-7FEF-4784-8476-6D0D77E79024}" destId="{03114D84-2EEC-48E1-8AFC-DFA7D338BE1D}" srcOrd="0" destOrd="0" presId="urn:microsoft.com/office/officeart/2018/2/layout/IconCircleList"/>
    <dgm:cxn modelId="{1C6243B6-9396-49B2-BEC5-58D6F1FA2832}" type="presParOf" srcId="{7586FFAE-7FEF-4784-8476-6D0D77E79024}" destId="{52FA5E50-153E-4BA0-8F71-890F407FC351}" srcOrd="1" destOrd="0" presId="urn:microsoft.com/office/officeart/2018/2/layout/IconCircleList"/>
    <dgm:cxn modelId="{E8FE8BDF-3A4C-43A2-B5CD-F161B22ACDA5}" type="presParOf" srcId="{7586FFAE-7FEF-4784-8476-6D0D77E79024}" destId="{78BF1CF0-E8C4-41F2-B138-3D993BE7CF41}" srcOrd="2" destOrd="0" presId="urn:microsoft.com/office/officeart/2018/2/layout/IconCircleList"/>
    <dgm:cxn modelId="{D42B6EA2-BF03-4E96-AFC8-D34BC92702E0}" type="presParOf" srcId="{7586FFAE-7FEF-4784-8476-6D0D77E79024}" destId="{852A53E6-83CB-427B-AC3C-00AA4B43F6C2}" srcOrd="3" destOrd="0" presId="urn:microsoft.com/office/officeart/2018/2/layout/IconCircleList"/>
    <dgm:cxn modelId="{57B2A2EC-528C-4B47-AB00-AF64C6EEA25F}" type="presParOf" srcId="{F7CFD4D9-2A73-41BA-8C96-EBBB94143D4A}" destId="{99494B6B-08F9-4CBB-AC40-70FAD14B24B4}" srcOrd="3" destOrd="0" presId="urn:microsoft.com/office/officeart/2018/2/layout/IconCircleList"/>
    <dgm:cxn modelId="{B60C9F37-38B4-47D1-A8E3-9E60154799B3}" type="presParOf" srcId="{F7CFD4D9-2A73-41BA-8C96-EBBB94143D4A}" destId="{71217C4C-10AB-4CEE-89FC-2E358539080E}" srcOrd="4" destOrd="0" presId="urn:microsoft.com/office/officeart/2018/2/layout/IconCircleList"/>
    <dgm:cxn modelId="{A4232F4A-9EA4-40FE-8D6A-0D54D98FC07E}" type="presParOf" srcId="{71217C4C-10AB-4CEE-89FC-2E358539080E}" destId="{8BDD3FB0-5448-42EB-905D-4100079BB6F5}" srcOrd="0" destOrd="0" presId="urn:microsoft.com/office/officeart/2018/2/layout/IconCircleList"/>
    <dgm:cxn modelId="{3A5F18C6-978D-4AA4-81B4-F58CF3268459}" type="presParOf" srcId="{71217C4C-10AB-4CEE-89FC-2E358539080E}" destId="{CE6419C5-E9C2-4FF1-8D7C-4AA878E6223A}" srcOrd="1" destOrd="0" presId="urn:microsoft.com/office/officeart/2018/2/layout/IconCircleList"/>
    <dgm:cxn modelId="{5CBA10D4-44B2-4061-AC3E-CFB124791165}" type="presParOf" srcId="{71217C4C-10AB-4CEE-89FC-2E358539080E}" destId="{C29292C4-C4A3-4A32-BFCE-507E7576D36F}" srcOrd="2" destOrd="0" presId="urn:microsoft.com/office/officeart/2018/2/layout/IconCircleList"/>
    <dgm:cxn modelId="{FBE22F69-CA53-420A-ACCD-07AD2E94FDA2}" type="presParOf" srcId="{71217C4C-10AB-4CEE-89FC-2E358539080E}" destId="{7BAFBADD-CFFF-4BF4-A98F-9E0782278372}" srcOrd="3" destOrd="0" presId="urn:microsoft.com/office/officeart/2018/2/layout/IconCircleList"/>
    <dgm:cxn modelId="{6FF9B5BF-354E-46F5-BF14-5FB07D10BD8F}" type="presParOf" srcId="{F7CFD4D9-2A73-41BA-8C96-EBBB94143D4A}" destId="{E7C97782-E4EA-42DB-AA20-9468813EE34F}" srcOrd="5" destOrd="0" presId="urn:microsoft.com/office/officeart/2018/2/layout/IconCircleList"/>
    <dgm:cxn modelId="{057D5021-FECB-4A71-B9F9-45D63D502F51}" type="presParOf" srcId="{F7CFD4D9-2A73-41BA-8C96-EBBB94143D4A}" destId="{58D26BB0-6F47-4B54-8F21-CDBE99736F9E}" srcOrd="6" destOrd="0" presId="urn:microsoft.com/office/officeart/2018/2/layout/IconCircleList"/>
    <dgm:cxn modelId="{E2D683EB-8360-49BE-9F9E-FF032DABC0CC}" type="presParOf" srcId="{58D26BB0-6F47-4B54-8F21-CDBE99736F9E}" destId="{816D7044-3DB2-4B6B-B6D4-47A8687F0218}" srcOrd="0" destOrd="0" presId="urn:microsoft.com/office/officeart/2018/2/layout/IconCircleList"/>
    <dgm:cxn modelId="{2E121398-18DD-4029-B7BB-435346EEB212}" type="presParOf" srcId="{58D26BB0-6F47-4B54-8F21-CDBE99736F9E}" destId="{45873864-846C-4EDC-A27F-CBDE04A295A1}" srcOrd="1" destOrd="0" presId="urn:microsoft.com/office/officeart/2018/2/layout/IconCircleList"/>
    <dgm:cxn modelId="{D0AA8C6F-38EA-4396-8394-23F3577EA833}" type="presParOf" srcId="{58D26BB0-6F47-4B54-8F21-CDBE99736F9E}" destId="{C46C3359-476A-4DA3-B255-1C40FA668E76}" srcOrd="2" destOrd="0" presId="urn:microsoft.com/office/officeart/2018/2/layout/IconCircleList"/>
    <dgm:cxn modelId="{6E53D7F6-5AF5-4B74-A054-79C302DAF451}" type="presParOf" srcId="{58D26BB0-6F47-4B54-8F21-CDBE99736F9E}" destId="{31F6B336-4433-4D8F-8B4F-98C4833EADEC}" srcOrd="3" destOrd="0" presId="urn:microsoft.com/office/officeart/2018/2/layout/IconCircleList"/>
    <dgm:cxn modelId="{B5535D73-CC51-40CB-BBF7-197BD2DE9E01}" type="presParOf" srcId="{F7CFD4D9-2A73-41BA-8C96-EBBB94143D4A}" destId="{83A43A68-D9C5-4E2D-8BFF-9E46418FE383}" srcOrd="7" destOrd="0" presId="urn:microsoft.com/office/officeart/2018/2/layout/IconCircleList"/>
    <dgm:cxn modelId="{F11B554B-B153-4B7F-8563-2C5483EF9A67}" type="presParOf" srcId="{F7CFD4D9-2A73-41BA-8C96-EBBB94143D4A}" destId="{950DD306-BBBD-4CE8-AD54-9D4ED32B145C}" srcOrd="8" destOrd="0" presId="urn:microsoft.com/office/officeart/2018/2/layout/IconCircleList"/>
    <dgm:cxn modelId="{E9116DC9-6A45-4929-8958-18DF879AE5FB}" type="presParOf" srcId="{950DD306-BBBD-4CE8-AD54-9D4ED32B145C}" destId="{A53222AA-2E40-4929-8563-96F5A03C6E07}" srcOrd="0" destOrd="0" presId="urn:microsoft.com/office/officeart/2018/2/layout/IconCircleList"/>
    <dgm:cxn modelId="{B131B6EF-28A8-4057-B40A-CA97074C55F3}" type="presParOf" srcId="{950DD306-BBBD-4CE8-AD54-9D4ED32B145C}" destId="{74DEB014-B4AE-4124-9BAF-6EB930264E7D}" srcOrd="1" destOrd="0" presId="urn:microsoft.com/office/officeart/2018/2/layout/IconCircleList"/>
    <dgm:cxn modelId="{BB7B3FA6-6C7E-461C-9377-DCFAB4E0B3D6}" type="presParOf" srcId="{950DD306-BBBD-4CE8-AD54-9D4ED32B145C}" destId="{3E06CB91-D815-4F63-9918-1F8B647E669C}" srcOrd="2" destOrd="0" presId="urn:microsoft.com/office/officeart/2018/2/layout/IconCircleList"/>
    <dgm:cxn modelId="{F9B88760-6DD9-4666-9A62-DCB66413CD0E}" type="presParOf" srcId="{950DD306-BBBD-4CE8-AD54-9D4ED32B145C}" destId="{980E1879-B47E-4F57-A207-FCB55059F31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5AF89A-3E76-42B8-B1EA-0E60A0D2809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97DB6DAA-1E9A-4B02-8092-F23921C48932}">
      <dgm:prSet/>
      <dgm:spPr/>
      <dgm:t>
        <a:bodyPr/>
        <a:lstStyle/>
        <a:p>
          <a:r>
            <a:rPr lang="en-US"/>
            <a:t>View user's information</a:t>
          </a:r>
        </a:p>
      </dgm:t>
    </dgm:pt>
    <dgm:pt modelId="{ED9E1D80-9938-4672-BDF5-78129E4533FC}" type="parTrans" cxnId="{AE6741CE-2BB4-402E-9F0B-19AE8B8EA8CD}">
      <dgm:prSet/>
      <dgm:spPr/>
      <dgm:t>
        <a:bodyPr/>
        <a:lstStyle/>
        <a:p>
          <a:endParaRPr lang="en-US"/>
        </a:p>
      </dgm:t>
    </dgm:pt>
    <dgm:pt modelId="{83AB0C3C-8047-465C-8AFF-87DEB61C0825}" type="sibTrans" cxnId="{AE6741CE-2BB4-402E-9F0B-19AE8B8EA8CD}">
      <dgm:prSet/>
      <dgm:spPr/>
      <dgm:t>
        <a:bodyPr/>
        <a:lstStyle/>
        <a:p>
          <a:endParaRPr lang="en-US"/>
        </a:p>
      </dgm:t>
    </dgm:pt>
    <dgm:pt modelId="{1B3767FF-5B92-4976-9E9B-8F366C1BBEF1}">
      <dgm:prSet/>
      <dgm:spPr/>
      <dgm:t>
        <a:bodyPr/>
        <a:lstStyle/>
        <a:p>
          <a:r>
            <a:rPr lang="en-US"/>
            <a:t>Block Users</a:t>
          </a:r>
        </a:p>
      </dgm:t>
    </dgm:pt>
    <dgm:pt modelId="{1E7FBE2B-8E7F-49B3-9F8B-3AF84E8D45B7}" type="parTrans" cxnId="{32D24917-B2FD-4B95-9599-71151B4783AE}">
      <dgm:prSet/>
      <dgm:spPr/>
      <dgm:t>
        <a:bodyPr/>
        <a:lstStyle/>
        <a:p>
          <a:endParaRPr lang="en-US"/>
        </a:p>
      </dgm:t>
    </dgm:pt>
    <dgm:pt modelId="{4E53433A-4194-4C66-AC25-D70A415D92F8}" type="sibTrans" cxnId="{32D24917-B2FD-4B95-9599-71151B4783AE}">
      <dgm:prSet/>
      <dgm:spPr/>
      <dgm:t>
        <a:bodyPr/>
        <a:lstStyle/>
        <a:p>
          <a:endParaRPr lang="en-US"/>
        </a:p>
      </dgm:t>
    </dgm:pt>
    <dgm:pt modelId="{0E797B8E-56BD-499B-8CCF-EA73DAE79FC8}">
      <dgm:prSet/>
      <dgm:spPr/>
      <dgm:t>
        <a:bodyPr/>
        <a:lstStyle/>
        <a:p>
          <a:r>
            <a:rPr lang="en-US"/>
            <a:t>Unblock Users</a:t>
          </a:r>
        </a:p>
      </dgm:t>
    </dgm:pt>
    <dgm:pt modelId="{1DDC3A0F-0135-4C25-8835-F527B64F5FF3}" type="parTrans" cxnId="{687A2227-BCBC-4123-BC7F-FCD8C910786F}">
      <dgm:prSet/>
      <dgm:spPr/>
      <dgm:t>
        <a:bodyPr/>
        <a:lstStyle/>
        <a:p>
          <a:endParaRPr lang="en-US"/>
        </a:p>
      </dgm:t>
    </dgm:pt>
    <dgm:pt modelId="{D9931904-FA08-4BFD-94DD-9FADBE8C8BFD}" type="sibTrans" cxnId="{687A2227-BCBC-4123-BC7F-FCD8C910786F}">
      <dgm:prSet/>
      <dgm:spPr/>
      <dgm:t>
        <a:bodyPr/>
        <a:lstStyle/>
        <a:p>
          <a:endParaRPr lang="en-US"/>
        </a:p>
      </dgm:t>
    </dgm:pt>
    <dgm:pt modelId="{08C07941-BCE5-4947-BCF2-5D0C1406B253}" type="pres">
      <dgm:prSet presAssocID="{5C5AF89A-3E76-42B8-B1EA-0E60A0D28099}" presName="root" presStyleCnt="0">
        <dgm:presLayoutVars>
          <dgm:dir/>
          <dgm:resizeHandles val="exact"/>
        </dgm:presLayoutVars>
      </dgm:prSet>
      <dgm:spPr/>
    </dgm:pt>
    <dgm:pt modelId="{CB6649BB-D8F7-4304-A759-35E58CE4B309}" type="pres">
      <dgm:prSet presAssocID="{5C5AF89A-3E76-42B8-B1EA-0E60A0D28099}" presName="container" presStyleCnt="0">
        <dgm:presLayoutVars>
          <dgm:dir/>
          <dgm:resizeHandles val="exact"/>
        </dgm:presLayoutVars>
      </dgm:prSet>
      <dgm:spPr/>
    </dgm:pt>
    <dgm:pt modelId="{AC72F93A-5EEE-42CD-96F8-FA25C627F9D8}" type="pres">
      <dgm:prSet presAssocID="{97DB6DAA-1E9A-4B02-8092-F23921C48932}" presName="compNode" presStyleCnt="0"/>
      <dgm:spPr/>
    </dgm:pt>
    <dgm:pt modelId="{1489DD48-5AE7-4375-8877-20EE77A339DF}" type="pres">
      <dgm:prSet presAssocID="{97DB6DAA-1E9A-4B02-8092-F23921C48932}" presName="iconBgRect" presStyleLbl="bgShp" presStyleIdx="0" presStyleCnt="3"/>
      <dgm:spPr/>
    </dgm:pt>
    <dgm:pt modelId="{0D6C23BE-952D-44A3-A9D7-C791C0337F60}" type="pres">
      <dgm:prSet presAssocID="{97DB6DAA-1E9A-4B02-8092-F23921C489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45B6C758-A165-4A6E-B33E-31F347F1954C}" type="pres">
      <dgm:prSet presAssocID="{97DB6DAA-1E9A-4B02-8092-F23921C48932}" presName="spaceRect" presStyleCnt="0"/>
      <dgm:spPr/>
    </dgm:pt>
    <dgm:pt modelId="{5A196551-A037-4EA4-8540-86C51F60CEEF}" type="pres">
      <dgm:prSet presAssocID="{97DB6DAA-1E9A-4B02-8092-F23921C48932}" presName="textRect" presStyleLbl="revTx" presStyleIdx="0" presStyleCnt="3">
        <dgm:presLayoutVars>
          <dgm:chMax val="1"/>
          <dgm:chPref val="1"/>
        </dgm:presLayoutVars>
      </dgm:prSet>
      <dgm:spPr/>
    </dgm:pt>
    <dgm:pt modelId="{6E1794EA-E20E-4E42-BF64-0BC20B1D0435}" type="pres">
      <dgm:prSet presAssocID="{83AB0C3C-8047-465C-8AFF-87DEB61C0825}" presName="sibTrans" presStyleLbl="sibTrans2D1" presStyleIdx="0" presStyleCnt="0"/>
      <dgm:spPr/>
    </dgm:pt>
    <dgm:pt modelId="{52416790-8E7E-410D-8412-7BEAD5ACF0BE}" type="pres">
      <dgm:prSet presAssocID="{1B3767FF-5B92-4976-9E9B-8F366C1BBEF1}" presName="compNode" presStyleCnt="0"/>
      <dgm:spPr/>
    </dgm:pt>
    <dgm:pt modelId="{12106B6B-BFA9-490E-B6F6-557F7616F83E}" type="pres">
      <dgm:prSet presAssocID="{1B3767FF-5B92-4976-9E9B-8F366C1BBEF1}" presName="iconBgRect" presStyleLbl="bgShp" presStyleIdx="1" presStyleCnt="3"/>
      <dgm:spPr/>
    </dgm:pt>
    <dgm:pt modelId="{6F682230-0DC7-4D51-864A-AEBD5C9EF468}" type="pres">
      <dgm:prSet presAssocID="{1B3767FF-5B92-4976-9E9B-8F366C1BBE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4D6852FD-6F5E-4D0D-9AEC-AB2BAADD4528}" type="pres">
      <dgm:prSet presAssocID="{1B3767FF-5B92-4976-9E9B-8F366C1BBEF1}" presName="spaceRect" presStyleCnt="0"/>
      <dgm:spPr/>
    </dgm:pt>
    <dgm:pt modelId="{B369EF6D-9A5C-4399-AFE8-D4E645281EF7}" type="pres">
      <dgm:prSet presAssocID="{1B3767FF-5B92-4976-9E9B-8F366C1BBEF1}" presName="textRect" presStyleLbl="revTx" presStyleIdx="1" presStyleCnt="3">
        <dgm:presLayoutVars>
          <dgm:chMax val="1"/>
          <dgm:chPref val="1"/>
        </dgm:presLayoutVars>
      </dgm:prSet>
      <dgm:spPr/>
    </dgm:pt>
    <dgm:pt modelId="{2CE6FA5C-E987-4DA6-BDFC-82E032CB483F}" type="pres">
      <dgm:prSet presAssocID="{4E53433A-4194-4C66-AC25-D70A415D92F8}" presName="sibTrans" presStyleLbl="sibTrans2D1" presStyleIdx="0" presStyleCnt="0"/>
      <dgm:spPr/>
    </dgm:pt>
    <dgm:pt modelId="{BDAC810E-DC7B-4C55-801D-D9B6DA96874D}" type="pres">
      <dgm:prSet presAssocID="{0E797B8E-56BD-499B-8CCF-EA73DAE79FC8}" presName="compNode" presStyleCnt="0"/>
      <dgm:spPr/>
    </dgm:pt>
    <dgm:pt modelId="{51DBF849-CBF6-410D-A5AA-43DCB9EF243F}" type="pres">
      <dgm:prSet presAssocID="{0E797B8E-56BD-499B-8CCF-EA73DAE79FC8}" presName="iconBgRect" presStyleLbl="bgShp" presStyleIdx="2" presStyleCnt="3"/>
      <dgm:spPr/>
    </dgm:pt>
    <dgm:pt modelId="{4536377E-8165-46A9-8F8C-0A7B05DFACFE}" type="pres">
      <dgm:prSet presAssocID="{0E797B8E-56BD-499B-8CCF-EA73DAE79F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B807D5C9-F13E-4C9F-9563-97A8DD9B5E74}" type="pres">
      <dgm:prSet presAssocID="{0E797B8E-56BD-499B-8CCF-EA73DAE79FC8}" presName="spaceRect" presStyleCnt="0"/>
      <dgm:spPr/>
    </dgm:pt>
    <dgm:pt modelId="{D335FF32-8A0B-4549-9000-72A9DC3FCFDB}" type="pres">
      <dgm:prSet presAssocID="{0E797B8E-56BD-499B-8CCF-EA73DAE79FC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2D24917-B2FD-4B95-9599-71151B4783AE}" srcId="{5C5AF89A-3E76-42B8-B1EA-0E60A0D28099}" destId="{1B3767FF-5B92-4976-9E9B-8F366C1BBEF1}" srcOrd="1" destOrd="0" parTransId="{1E7FBE2B-8E7F-49B3-9F8B-3AF84E8D45B7}" sibTransId="{4E53433A-4194-4C66-AC25-D70A415D92F8}"/>
    <dgm:cxn modelId="{4C3F0425-7722-457B-ADD0-CD7072C00B4C}" type="presOf" srcId="{97DB6DAA-1E9A-4B02-8092-F23921C48932}" destId="{5A196551-A037-4EA4-8540-86C51F60CEEF}" srcOrd="0" destOrd="0" presId="urn:microsoft.com/office/officeart/2018/2/layout/IconCircleList"/>
    <dgm:cxn modelId="{687A2227-BCBC-4123-BC7F-FCD8C910786F}" srcId="{5C5AF89A-3E76-42B8-B1EA-0E60A0D28099}" destId="{0E797B8E-56BD-499B-8CCF-EA73DAE79FC8}" srcOrd="2" destOrd="0" parTransId="{1DDC3A0F-0135-4C25-8835-F527B64F5FF3}" sibTransId="{D9931904-FA08-4BFD-94DD-9FADBE8C8BFD}"/>
    <dgm:cxn modelId="{90203C68-DBD5-4403-9ABC-227D9EAF7F80}" type="presOf" srcId="{0E797B8E-56BD-499B-8CCF-EA73DAE79FC8}" destId="{D335FF32-8A0B-4549-9000-72A9DC3FCFDB}" srcOrd="0" destOrd="0" presId="urn:microsoft.com/office/officeart/2018/2/layout/IconCircleList"/>
    <dgm:cxn modelId="{89A1E198-C0C8-43F0-B8A1-47AFC81DA742}" type="presOf" srcId="{1B3767FF-5B92-4976-9E9B-8F366C1BBEF1}" destId="{B369EF6D-9A5C-4399-AFE8-D4E645281EF7}" srcOrd="0" destOrd="0" presId="urn:microsoft.com/office/officeart/2018/2/layout/IconCircleList"/>
    <dgm:cxn modelId="{4FB49CC7-23CE-47CD-A3CC-EC20088787A2}" type="presOf" srcId="{83AB0C3C-8047-465C-8AFF-87DEB61C0825}" destId="{6E1794EA-E20E-4E42-BF64-0BC20B1D0435}" srcOrd="0" destOrd="0" presId="urn:microsoft.com/office/officeart/2018/2/layout/IconCircleList"/>
    <dgm:cxn modelId="{AE6741CE-2BB4-402E-9F0B-19AE8B8EA8CD}" srcId="{5C5AF89A-3E76-42B8-B1EA-0E60A0D28099}" destId="{97DB6DAA-1E9A-4B02-8092-F23921C48932}" srcOrd="0" destOrd="0" parTransId="{ED9E1D80-9938-4672-BDF5-78129E4533FC}" sibTransId="{83AB0C3C-8047-465C-8AFF-87DEB61C0825}"/>
    <dgm:cxn modelId="{4B66ADDF-1F3E-4031-AC87-58B5549DB736}" type="presOf" srcId="{4E53433A-4194-4C66-AC25-D70A415D92F8}" destId="{2CE6FA5C-E987-4DA6-BDFC-82E032CB483F}" srcOrd="0" destOrd="0" presId="urn:microsoft.com/office/officeart/2018/2/layout/IconCircleList"/>
    <dgm:cxn modelId="{5AD1C2EA-B302-4F87-A8CD-5FD6B171D4AE}" type="presOf" srcId="{5C5AF89A-3E76-42B8-B1EA-0E60A0D28099}" destId="{08C07941-BCE5-4947-BCF2-5D0C1406B253}" srcOrd="0" destOrd="0" presId="urn:microsoft.com/office/officeart/2018/2/layout/IconCircleList"/>
    <dgm:cxn modelId="{9B5D2298-67FC-49AE-9F70-FD63F0650DF4}" type="presParOf" srcId="{08C07941-BCE5-4947-BCF2-5D0C1406B253}" destId="{CB6649BB-D8F7-4304-A759-35E58CE4B309}" srcOrd="0" destOrd="0" presId="urn:microsoft.com/office/officeart/2018/2/layout/IconCircleList"/>
    <dgm:cxn modelId="{B2130B55-5B96-4D43-BF3D-BA7A2519EEBE}" type="presParOf" srcId="{CB6649BB-D8F7-4304-A759-35E58CE4B309}" destId="{AC72F93A-5EEE-42CD-96F8-FA25C627F9D8}" srcOrd="0" destOrd="0" presId="urn:microsoft.com/office/officeart/2018/2/layout/IconCircleList"/>
    <dgm:cxn modelId="{90FDCBE3-B4C9-4576-BB41-ECE9C7FD9C6F}" type="presParOf" srcId="{AC72F93A-5EEE-42CD-96F8-FA25C627F9D8}" destId="{1489DD48-5AE7-4375-8877-20EE77A339DF}" srcOrd="0" destOrd="0" presId="urn:microsoft.com/office/officeart/2018/2/layout/IconCircleList"/>
    <dgm:cxn modelId="{7E57A71D-F6C4-4C8B-8A5C-D384A67AD99A}" type="presParOf" srcId="{AC72F93A-5EEE-42CD-96F8-FA25C627F9D8}" destId="{0D6C23BE-952D-44A3-A9D7-C791C0337F60}" srcOrd="1" destOrd="0" presId="urn:microsoft.com/office/officeart/2018/2/layout/IconCircleList"/>
    <dgm:cxn modelId="{90655C17-8794-4BDB-945E-CA01C977D0CC}" type="presParOf" srcId="{AC72F93A-5EEE-42CD-96F8-FA25C627F9D8}" destId="{45B6C758-A165-4A6E-B33E-31F347F1954C}" srcOrd="2" destOrd="0" presId="urn:microsoft.com/office/officeart/2018/2/layout/IconCircleList"/>
    <dgm:cxn modelId="{ECF12C94-9F0C-4258-BB9E-43F69975E67D}" type="presParOf" srcId="{AC72F93A-5EEE-42CD-96F8-FA25C627F9D8}" destId="{5A196551-A037-4EA4-8540-86C51F60CEEF}" srcOrd="3" destOrd="0" presId="urn:microsoft.com/office/officeart/2018/2/layout/IconCircleList"/>
    <dgm:cxn modelId="{DB0D4661-BFF6-4E8D-8240-48B6C30A4B70}" type="presParOf" srcId="{CB6649BB-D8F7-4304-A759-35E58CE4B309}" destId="{6E1794EA-E20E-4E42-BF64-0BC20B1D0435}" srcOrd="1" destOrd="0" presId="urn:microsoft.com/office/officeart/2018/2/layout/IconCircleList"/>
    <dgm:cxn modelId="{D2EA251D-6BFB-48C5-A73E-5042A56C2CAD}" type="presParOf" srcId="{CB6649BB-D8F7-4304-A759-35E58CE4B309}" destId="{52416790-8E7E-410D-8412-7BEAD5ACF0BE}" srcOrd="2" destOrd="0" presId="urn:microsoft.com/office/officeart/2018/2/layout/IconCircleList"/>
    <dgm:cxn modelId="{E435E7EB-EE94-4603-A4F7-7AD99D5619D9}" type="presParOf" srcId="{52416790-8E7E-410D-8412-7BEAD5ACF0BE}" destId="{12106B6B-BFA9-490E-B6F6-557F7616F83E}" srcOrd="0" destOrd="0" presId="urn:microsoft.com/office/officeart/2018/2/layout/IconCircleList"/>
    <dgm:cxn modelId="{2FA814B3-A43A-4813-B35D-8606D8468FF9}" type="presParOf" srcId="{52416790-8E7E-410D-8412-7BEAD5ACF0BE}" destId="{6F682230-0DC7-4D51-864A-AEBD5C9EF468}" srcOrd="1" destOrd="0" presId="urn:microsoft.com/office/officeart/2018/2/layout/IconCircleList"/>
    <dgm:cxn modelId="{062D1A0C-28E8-4D0C-868B-82E82986BA4C}" type="presParOf" srcId="{52416790-8E7E-410D-8412-7BEAD5ACF0BE}" destId="{4D6852FD-6F5E-4D0D-9AEC-AB2BAADD4528}" srcOrd="2" destOrd="0" presId="urn:microsoft.com/office/officeart/2018/2/layout/IconCircleList"/>
    <dgm:cxn modelId="{76DFB9F3-1C8E-4903-9C25-D0333156C639}" type="presParOf" srcId="{52416790-8E7E-410D-8412-7BEAD5ACF0BE}" destId="{B369EF6D-9A5C-4399-AFE8-D4E645281EF7}" srcOrd="3" destOrd="0" presId="urn:microsoft.com/office/officeart/2018/2/layout/IconCircleList"/>
    <dgm:cxn modelId="{76275C52-78B8-43F1-89F0-694E048B69F4}" type="presParOf" srcId="{CB6649BB-D8F7-4304-A759-35E58CE4B309}" destId="{2CE6FA5C-E987-4DA6-BDFC-82E032CB483F}" srcOrd="3" destOrd="0" presId="urn:microsoft.com/office/officeart/2018/2/layout/IconCircleList"/>
    <dgm:cxn modelId="{5B38B932-05C5-46AA-9F37-F599DE2599B7}" type="presParOf" srcId="{CB6649BB-D8F7-4304-A759-35E58CE4B309}" destId="{BDAC810E-DC7B-4C55-801D-D9B6DA96874D}" srcOrd="4" destOrd="0" presId="urn:microsoft.com/office/officeart/2018/2/layout/IconCircleList"/>
    <dgm:cxn modelId="{75554278-00CF-4D03-81B2-53849DD92810}" type="presParOf" srcId="{BDAC810E-DC7B-4C55-801D-D9B6DA96874D}" destId="{51DBF849-CBF6-410D-A5AA-43DCB9EF243F}" srcOrd="0" destOrd="0" presId="urn:microsoft.com/office/officeart/2018/2/layout/IconCircleList"/>
    <dgm:cxn modelId="{2B9DFDBA-69F0-41D6-AA12-9993078488DE}" type="presParOf" srcId="{BDAC810E-DC7B-4C55-801D-D9B6DA96874D}" destId="{4536377E-8165-46A9-8F8C-0A7B05DFACFE}" srcOrd="1" destOrd="0" presId="urn:microsoft.com/office/officeart/2018/2/layout/IconCircleList"/>
    <dgm:cxn modelId="{4629AB51-7189-4F5C-A999-413ABC2A0FE2}" type="presParOf" srcId="{BDAC810E-DC7B-4C55-801D-D9B6DA96874D}" destId="{B807D5C9-F13E-4C9F-9563-97A8DD9B5E74}" srcOrd="2" destOrd="0" presId="urn:microsoft.com/office/officeart/2018/2/layout/IconCircleList"/>
    <dgm:cxn modelId="{FA0D66BC-B64A-4060-8A20-E84242E4C8B2}" type="presParOf" srcId="{BDAC810E-DC7B-4C55-801D-D9B6DA96874D}" destId="{D335FF32-8A0B-4549-9000-72A9DC3FCFD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3F391-72CA-4244-AD39-1AD2FCA9B632}">
      <dsp:nvSpPr>
        <dsp:cNvPr id="0" name=""/>
        <dsp:cNvSpPr/>
      </dsp:nvSpPr>
      <dsp:spPr>
        <a:xfrm>
          <a:off x="2004974" y="34002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81378-5A97-4F04-941E-CDE528F66242}">
      <dsp:nvSpPr>
        <dsp:cNvPr id="0" name=""/>
        <dsp:cNvSpPr/>
      </dsp:nvSpPr>
      <dsp:spPr>
        <a:xfrm>
          <a:off x="816974" y="275425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Anyone who is very serious about getting out of debts and build wealth</a:t>
          </a:r>
        </a:p>
      </dsp:txBody>
      <dsp:txXfrm>
        <a:off x="816974" y="2754255"/>
        <a:ext cx="4320000" cy="720000"/>
      </dsp:txXfrm>
    </dsp:sp>
    <dsp:sp modelId="{AD757466-C9ED-4F7D-9F63-B1D8652A5910}">
      <dsp:nvSpPr>
        <dsp:cNvPr id="0" name=""/>
        <dsp:cNvSpPr/>
      </dsp:nvSpPr>
      <dsp:spPr>
        <a:xfrm>
          <a:off x="7080975" y="34002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7DC58-42FF-4B25-AFC6-3AFB47211F06}">
      <dsp:nvSpPr>
        <dsp:cNvPr id="0" name=""/>
        <dsp:cNvSpPr/>
      </dsp:nvSpPr>
      <dsp:spPr>
        <a:xfrm>
          <a:off x="5892975" y="275425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Millennials, young people, anyone who is comfortable with technology</a:t>
          </a:r>
        </a:p>
      </dsp:txBody>
      <dsp:txXfrm>
        <a:off x="5892975" y="2754255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C80F5-E5BE-48EE-B05E-6CC40F68C019}">
      <dsp:nvSpPr>
        <dsp:cNvPr id="0" name=""/>
        <dsp:cNvSpPr/>
      </dsp:nvSpPr>
      <dsp:spPr>
        <a:xfrm>
          <a:off x="6409" y="1177874"/>
          <a:ext cx="1458532" cy="145853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532E7-3313-40C0-8932-10DF78B6602A}">
      <dsp:nvSpPr>
        <dsp:cNvPr id="0" name=""/>
        <dsp:cNvSpPr/>
      </dsp:nvSpPr>
      <dsp:spPr>
        <a:xfrm>
          <a:off x="312701" y="1484166"/>
          <a:ext cx="845948" cy="8459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3D1A3-EA46-4628-995E-FD4CEFFCC26F}">
      <dsp:nvSpPr>
        <dsp:cNvPr id="0" name=""/>
        <dsp:cNvSpPr/>
      </dsp:nvSpPr>
      <dsp:spPr>
        <a:xfrm>
          <a:off x="1777484" y="1177874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Users will be able to register and list all their debts in one place</a:t>
          </a:r>
        </a:p>
      </dsp:txBody>
      <dsp:txXfrm>
        <a:off x="1777484" y="1177874"/>
        <a:ext cx="3437969" cy="1458532"/>
      </dsp:txXfrm>
    </dsp:sp>
    <dsp:sp modelId="{CF3C2953-3B7A-469F-9E4E-536D2269D0DF}">
      <dsp:nvSpPr>
        <dsp:cNvPr id="0" name=""/>
        <dsp:cNvSpPr/>
      </dsp:nvSpPr>
      <dsp:spPr>
        <a:xfrm>
          <a:off x="5814495" y="1177874"/>
          <a:ext cx="1458532" cy="145853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C79AD-0CFE-41D7-B9A8-A1D978E59F6C}">
      <dsp:nvSpPr>
        <dsp:cNvPr id="0" name=""/>
        <dsp:cNvSpPr/>
      </dsp:nvSpPr>
      <dsp:spPr>
        <a:xfrm>
          <a:off x="6120786" y="1484166"/>
          <a:ext cx="845948" cy="8459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0DE0B-3D62-4D8C-9FCE-1046B7519344}">
      <dsp:nvSpPr>
        <dsp:cNvPr id="0" name=""/>
        <dsp:cNvSpPr/>
      </dsp:nvSpPr>
      <dsp:spPr>
        <a:xfrm>
          <a:off x="7585570" y="1177874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Users will be able to interact with other users, use Peer-to-peer lending to consolidate their debts</a:t>
          </a:r>
        </a:p>
      </dsp:txBody>
      <dsp:txXfrm>
        <a:off x="7585570" y="1177874"/>
        <a:ext cx="3437969" cy="14585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33AE3-C873-4583-8C3E-BA05DF002235}">
      <dsp:nvSpPr>
        <dsp:cNvPr id="0" name=""/>
        <dsp:cNvSpPr/>
      </dsp:nvSpPr>
      <dsp:spPr>
        <a:xfrm>
          <a:off x="0" y="3679"/>
          <a:ext cx="7012370" cy="7836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A098F-5D53-4AC7-98AC-276EF3058D3A}">
      <dsp:nvSpPr>
        <dsp:cNvPr id="0" name=""/>
        <dsp:cNvSpPr/>
      </dsp:nvSpPr>
      <dsp:spPr>
        <a:xfrm>
          <a:off x="237047" y="179995"/>
          <a:ext cx="430995" cy="430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E0D60-C1E2-4174-8EC8-B379EB9231CC}">
      <dsp:nvSpPr>
        <dsp:cNvPr id="0" name=""/>
        <dsp:cNvSpPr/>
      </dsp:nvSpPr>
      <dsp:spPr>
        <a:xfrm>
          <a:off x="905091" y="3679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Help get users to get out of debt quickly</a:t>
          </a:r>
        </a:p>
      </dsp:txBody>
      <dsp:txXfrm>
        <a:off x="905091" y="3679"/>
        <a:ext cx="6107278" cy="783628"/>
      </dsp:txXfrm>
    </dsp:sp>
    <dsp:sp modelId="{752E9BEE-E30A-4917-8FA8-F222FB7CF1DD}">
      <dsp:nvSpPr>
        <dsp:cNvPr id="0" name=""/>
        <dsp:cNvSpPr/>
      </dsp:nvSpPr>
      <dsp:spPr>
        <a:xfrm>
          <a:off x="0" y="983215"/>
          <a:ext cx="7012370" cy="7836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EB6D7-E1B0-4A89-A1C2-6D04A3198F1D}">
      <dsp:nvSpPr>
        <dsp:cNvPr id="0" name=""/>
        <dsp:cNvSpPr/>
      </dsp:nvSpPr>
      <dsp:spPr>
        <a:xfrm>
          <a:off x="237047" y="1159531"/>
          <a:ext cx="430995" cy="430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3BEA6-ACEA-4158-AE48-E70711F99426}">
      <dsp:nvSpPr>
        <dsp:cNvPr id="0" name=""/>
        <dsp:cNvSpPr/>
      </dsp:nvSpPr>
      <dsp:spPr>
        <a:xfrm>
          <a:off x="905091" y="983215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Help users to classify their assets and liabilities</a:t>
          </a:r>
        </a:p>
      </dsp:txBody>
      <dsp:txXfrm>
        <a:off x="905091" y="983215"/>
        <a:ext cx="6107278" cy="783628"/>
      </dsp:txXfrm>
    </dsp:sp>
    <dsp:sp modelId="{C30921A8-A142-4A0E-BD9C-25DE043F47B5}">
      <dsp:nvSpPr>
        <dsp:cNvPr id="0" name=""/>
        <dsp:cNvSpPr/>
      </dsp:nvSpPr>
      <dsp:spPr>
        <a:xfrm>
          <a:off x="0" y="1962751"/>
          <a:ext cx="7012370" cy="7836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A0CFE-F8BE-4C20-8FEC-5FB5F32B9ACA}">
      <dsp:nvSpPr>
        <dsp:cNvPr id="0" name=""/>
        <dsp:cNvSpPr/>
      </dsp:nvSpPr>
      <dsp:spPr>
        <a:xfrm>
          <a:off x="237047" y="2139067"/>
          <a:ext cx="430995" cy="430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537B4-3B7C-486D-AD1D-D942F28DCFEC}">
      <dsp:nvSpPr>
        <dsp:cNvPr id="0" name=""/>
        <dsp:cNvSpPr/>
      </dsp:nvSpPr>
      <dsp:spPr>
        <a:xfrm>
          <a:off x="905091" y="1962751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Wealth Management System</a:t>
          </a:r>
        </a:p>
      </dsp:txBody>
      <dsp:txXfrm>
        <a:off x="905091" y="1962751"/>
        <a:ext cx="6107278" cy="783628"/>
      </dsp:txXfrm>
    </dsp:sp>
    <dsp:sp modelId="{E5472EE5-05CE-4500-BBBF-771D4DFFB781}">
      <dsp:nvSpPr>
        <dsp:cNvPr id="0" name=""/>
        <dsp:cNvSpPr/>
      </dsp:nvSpPr>
      <dsp:spPr>
        <a:xfrm>
          <a:off x="0" y="2942287"/>
          <a:ext cx="7012370" cy="7836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CD9CB-7F22-466E-8321-2F9E53A7BA54}">
      <dsp:nvSpPr>
        <dsp:cNvPr id="0" name=""/>
        <dsp:cNvSpPr/>
      </dsp:nvSpPr>
      <dsp:spPr>
        <a:xfrm>
          <a:off x="237047" y="3118603"/>
          <a:ext cx="430995" cy="4309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DFAEF-6E3D-472E-8740-BA53C49A3D04}">
      <dsp:nvSpPr>
        <dsp:cNvPr id="0" name=""/>
        <dsp:cNvSpPr/>
      </dsp:nvSpPr>
      <dsp:spPr>
        <a:xfrm>
          <a:off x="905091" y="2942287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Social Media</a:t>
          </a:r>
        </a:p>
      </dsp:txBody>
      <dsp:txXfrm>
        <a:off x="905091" y="2942287"/>
        <a:ext cx="6107278" cy="783628"/>
      </dsp:txXfrm>
    </dsp:sp>
    <dsp:sp modelId="{12C31445-E2F3-4613-880D-90C9B16BE1AA}">
      <dsp:nvSpPr>
        <dsp:cNvPr id="0" name=""/>
        <dsp:cNvSpPr/>
      </dsp:nvSpPr>
      <dsp:spPr>
        <a:xfrm>
          <a:off x="0" y="3921823"/>
          <a:ext cx="7012370" cy="78362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DC403-AA3E-428B-9934-A99F06C0D34A}">
      <dsp:nvSpPr>
        <dsp:cNvPr id="0" name=""/>
        <dsp:cNvSpPr/>
      </dsp:nvSpPr>
      <dsp:spPr>
        <a:xfrm>
          <a:off x="237047" y="4098139"/>
          <a:ext cx="430995" cy="4309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C2CD6-7BDD-4F83-BCEE-B18EE5823226}">
      <dsp:nvSpPr>
        <dsp:cNvPr id="0" name=""/>
        <dsp:cNvSpPr/>
      </dsp:nvSpPr>
      <dsp:spPr>
        <a:xfrm>
          <a:off x="905091" y="3921823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Peer-to peer Lending(exclusively between co-workers)</a:t>
          </a:r>
        </a:p>
      </dsp:txBody>
      <dsp:txXfrm>
        <a:off x="905091" y="3921823"/>
        <a:ext cx="6107278" cy="7836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8FCC3-F6CD-4C26-93E7-68E7C43CEC88}">
      <dsp:nvSpPr>
        <dsp:cNvPr id="0" name=""/>
        <dsp:cNvSpPr/>
      </dsp:nvSpPr>
      <dsp:spPr>
        <a:xfrm>
          <a:off x="235953" y="667678"/>
          <a:ext cx="915248" cy="915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D1710-917B-4122-96BF-7503A5401498}">
      <dsp:nvSpPr>
        <dsp:cNvPr id="0" name=""/>
        <dsp:cNvSpPr/>
      </dsp:nvSpPr>
      <dsp:spPr>
        <a:xfrm>
          <a:off x="428155" y="859880"/>
          <a:ext cx="530843" cy="53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8B4E7-7ECC-4DC5-A761-3E6800DA2DFE}">
      <dsp:nvSpPr>
        <dsp:cNvPr id="0" name=""/>
        <dsp:cNvSpPr/>
      </dsp:nvSpPr>
      <dsp:spPr>
        <a:xfrm>
          <a:off x="1347326" y="667678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Register / Delete account</a:t>
          </a:r>
        </a:p>
      </dsp:txBody>
      <dsp:txXfrm>
        <a:off x="1347326" y="667678"/>
        <a:ext cx="2157370" cy="915248"/>
      </dsp:txXfrm>
    </dsp:sp>
    <dsp:sp modelId="{03114D84-2EEC-48E1-8AFC-DFA7D338BE1D}">
      <dsp:nvSpPr>
        <dsp:cNvPr id="0" name=""/>
        <dsp:cNvSpPr/>
      </dsp:nvSpPr>
      <dsp:spPr>
        <a:xfrm>
          <a:off x="3880603" y="667678"/>
          <a:ext cx="915248" cy="9152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A5E50-153E-4BA0-8F71-890F407FC351}">
      <dsp:nvSpPr>
        <dsp:cNvPr id="0" name=""/>
        <dsp:cNvSpPr/>
      </dsp:nvSpPr>
      <dsp:spPr>
        <a:xfrm>
          <a:off x="4072805" y="859880"/>
          <a:ext cx="530843" cy="53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A53E6-83CB-427B-AC3C-00AA4B43F6C2}">
      <dsp:nvSpPr>
        <dsp:cNvPr id="0" name=""/>
        <dsp:cNvSpPr/>
      </dsp:nvSpPr>
      <dsp:spPr>
        <a:xfrm>
          <a:off x="4991975" y="667678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 in</a:t>
          </a:r>
        </a:p>
      </dsp:txBody>
      <dsp:txXfrm>
        <a:off x="4991975" y="667678"/>
        <a:ext cx="2157370" cy="915248"/>
      </dsp:txXfrm>
    </dsp:sp>
    <dsp:sp modelId="{8BDD3FB0-5448-42EB-905D-4100079BB6F5}">
      <dsp:nvSpPr>
        <dsp:cNvPr id="0" name=""/>
        <dsp:cNvSpPr/>
      </dsp:nvSpPr>
      <dsp:spPr>
        <a:xfrm>
          <a:off x="7525252" y="667678"/>
          <a:ext cx="915248" cy="9152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419C5-E9C2-4FF1-8D7C-4AA878E6223A}">
      <dsp:nvSpPr>
        <dsp:cNvPr id="0" name=""/>
        <dsp:cNvSpPr/>
      </dsp:nvSpPr>
      <dsp:spPr>
        <a:xfrm>
          <a:off x="7717454" y="859880"/>
          <a:ext cx="530843" cy="53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FBADD-CFFF-4BF4-A98F-9E0782278372}">
      <dsp:nvSpPr>
        <dsp:cNvPr id="0" name=""/>
        <dsp:cNvSpPr/>
      </dsp:nvSpPr>
      <dsp:spPr>
        <a:xfrm>
          <a:off x="8636625" y="667678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Create/Edit/Delete Debt Category</a:t>
          </a:r>
        </a:p>
      </dsp:txBody>
      <dsp:txXfrm>
        <a:off x="8636625" y="667678"/>
        <a:ext cx="2157370" cy="915248"/>
      </dsp:txXfrm>
    </dsp:sp>
    <dsp:sp modelId="{816D7044-3DB2-4B6B-B6D4-47A8687F0218}">
      <dsp:nvSpPr>
        <dsp:cNvPr id="0" name=""/>
        <dsp:cNvSpPr/>
      </dsp:nvSpPr>
      <dsp:spPr>
        <a:xfrm>
          <a:off x="235953" y="2231354"/>
          <a:ext cx="915248" cy="9152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73864-846C-4EDC-A27F-CBDE04A295A1}">
      <dsp:nvSpPr>
        <dsp:cNvPr id="0" name=""/>
        <dsp:cNvSpPr/>
      </dsp:nvSpPr>
      <dsp:spPr>
        <a:xfrm>
          <a:off x="428155" y="2423556"/>
          <a:ext cx="530843" cy="5308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6B336-4433-4D8F-8B4F-98C4833EADEC}">
      <dsp:nvSpPr>
        <dsp:cNvPr id="0" name=""/>
        <dsp:cNvSpPr/>
      </dsp:nvSpPr>
      <dsp:spPr>
        <a:xfrm>
          <a:off x="1347326" y="2231354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Create/Edit/Delete creditor name</a:t>
          </a:r>
        </a:p>
      </dsp:txBody>
      <dsp:txXfrm>
        <a:off x="1347326" y="2231354"/>
        <a:ext cx="2157370" cy="915248"/>
      </dsp:txXfrm>
    </dsp:sp>
    <dsp:sp modelId="{A53222AA-2E40-4929-8563-96F5A03C6E07}">
      <dsp:nvSpPr>
        <dsp:cNvPr id="0" name=""/>
        <dsp:cNvSpPr/>
      </dsp:nvSpPr>
      <dsp:spPr>
        <a:xfrm>
          <a:off x="3880603" y="2231354"/>
          <a:ext cx="915248" cy="91524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EB014-B4AE-4124-9BAF-6EB930264E7D}">
      <dsp:nvSpPr>
        <dsp:cNvPr id="0" name=""/>
        <dsp:cNvSpPr/>
      </dsp:nvSpPr>
      <dsp:spPr>
        <a:xfrm>
          <a:off x="4072805" y="2423556"/>
          <a:ext cx="530843" cy="5308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E1879-B47E-4F57-A207-FCB55059F31D}">
      <dsp:nvSpPr>
        <dsp:cNvPr id="0" name=""/>
        <dsp:cNvSpPr/>
      </dsp:nvSpPr>
      <dsp:spPr>
        <a:xfrm>
          <a:off x="4991975" y="2231354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View all their debt in one place</a:t>
          </a:r>
        </a:p>
      </dsp:txBody>
      <dsp:txXfrm>
        <a:off x="4991975" y="2231354"/>
        <a:ext cx="2157370" cy="9152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9DD48-5AE7-4375-8877-20EE77A339DF}">
      <dsp:nvSpPr>
        <dsp:cNvPr id="0" name=""/>
        <dsp:cNvSpPr/>
      </dsp:nvSpPr>
      <dsp:spPr>
        <a:xfrm>
          <a:off x="235953" y="1449516"/>
          <a:ext cx="915248" cy="915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C23BE-952D-44A3-A9D7-C791C0337F60}">
      <dsp:nvSpPr>
        <dsp:cNvPr id="0" name=""/>
        <dsp:cNvSpPr/>
      </dsp:nvSpPr>
      <dsp:spPr>
        <a:xfrm>
          <a:off x="428155" y="1641718"/>
          <a:ext cx="530843" cy="53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96551-A037-4EA4-8540-86C51F60CEEF}">
      <dsp:nvSpPr>
        <dsp:cNvPr id="0" name=""/>
        <dsp:cNvSpPr/>
      </dsp:nvSpPr>
      <dsp:spPr>
        <a:xfrm>
          <a:off x="1347326" y="1449516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View user's information</a:t>
          </a:r>
        </a:p>
      </dsp:txBody>
      <dsp:txXfrm>
        <a:off x="1347326" y="1449516"/>
        <a:ext cx="2157370" cy="915248"/>
      </dsp:txXfrm>
    </dsp:sp>
    <dsp:sp modelId="{12106B6B-BFA9-490E-B6F6-557F7616F83E}">
      <dsp:nvSpPr>
        <dsp:cNvPr id="0" name=""/>
        <dsp:cNvSpPr/>
      </dsp:nvSpPr>
      <dsp:spPr>
        <a:xfrm>
          <a:off x="3880603" y="1449516"/>
          <a:ext cx="915248" cy="915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82230-0DC7-4D51-864A-AEBD5C9EF468}">
      <dsp:nvSpPr>
        <dsp:cNvPr id="0" name=""/>
        <dsp:cNvSpPr/>
      </dsp:nvSpPr>
      <dsp:spPr>
        <a:xfrm>
          <a:off x="4072805" y="1641718"/>
          <a:ext cx="530843" cy="53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9EF6D-9A5C-4399-AFE8-D4E645281EF7}">
      <dsp:nvSpPr>
        <dsp:cNvPr id="0" name=""/>
        <dsp:cNvSpPr/>
      </dsp:nvSpPr>
      <dsp:spPr>
        <a:xfrm>
          <a:off x="4991975" y="1449516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Block Users</a:t>
          </a:r>
        </a:p>
      </dsp:txBody>
      <dsp:txXfrm>
        <a:off x="4991975" y="1449516"/>
        <a:ext cx="2157370" cy="915248"/>
      </dsp:txXfrm>
    </dsp:sp>
    <dsp:sp modelId="{51DBF849-CBF6-410D-A5AA-43DCB9EF243F}">
      <dsp:nvSpPr>
        <dsp:cNvPr id="0" name=""/>
        <dsp:cNvSpPr/>
      </dsp:nvSpPr>
      <dsp:spPr>
        <a:xfrm>
          <a:off x="7525252" y="1449516"/>
          <a:ext cx="915248" cy="915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6377E-8165-46A9-8F8C-0A7B05DFACFE}">
      <dsp:nvSpPr>
        <dsp:cNvPr id="0" name=""/>
        <dsp:cNvSpPr/>
      </dsp:nvSpPr>
      <dsp:spPr>
        <a:xfrm>
          <a:off x="7717454" y="1641718"/>
          <a:ext cx="530843" cy="53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5FF32-8A0B-4549-9000-72A9DC3FCFDB}">
      <dsp:nvSpPr>
        <dsp:cNvPr id="0" name=""/>
        <dsp:cNvSpPr/>
      </dsp:nvSpPr>
      <dsp:spPr>
        <a:xfrm>
          <a:off x="8636625" y="1449516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Unblock Users</a:t>
          </a:r>
        </a:p>
      </dsp:txBody>
      <dsp:txXfrm>
        <a:off x="8636625" y="1449516"/>
        <a:ext cx="2157370" cy="915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3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9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4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6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0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4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8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8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8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5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112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79F50-0994-40CD-877C-BF36D2BF0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2D135-B64C-44BE-954C-E23C30E76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772FB-FEBA-4465-84E6-FF2E6F7F7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>
                    <a:alpha val="75000"/>
                  </a:srgbClr>
                </a:solidFill>
              </a:rPr>
              <a:t>Prepared by Reginald Beninche</a:t>
            </a:r>
          </a:p>
        </p:txBody>
      </p:sp>
    </p:spTree>
    <p:extLst>
      <p:ext uri="{BB962C8B-B14F-4D97-AF65-F5344CB8AC3E}">
        <p14:creationId xmlns:p14="http://schemas.microsoft.com/office/powerpoint/2010/main" val="1829863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A6FF5-61DA-463C-9664-19A5DB23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Product vision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71CF-FE5B-466F-9405-AC8661AEB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a simple Budget Web App to help users to get out of debt as quick as possible by giving them access to register and save their debts(credit cards, loans, etc.…)</a:t>
            </a:r>
          </a:p>
        </p:txBody>
      </p:sp>
    </p:spTree>
    <p:extLst>
      <p:ext uri="{BB962C8B-B14F-4D97-AF65-F5344CB8AC3E}">
        <p14:creationId xmlns:p14="http://schemas.microsoft.com/office/powerpoint/2010/main" val="1398827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C1985-FB3B-47E9-90CE-3239140E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target groups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751A630-D321-46BB-9EFF-198C9E130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3967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4886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3D37-4500-4C73-B5C8-791E0221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needs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000AC1F-2F73-4640-B60D-DC0C4CF75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35774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07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6F5C4-BD8D-4454-A13C-AC302AB2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Capabilities of our product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EE3137B-DFB4-48CC-88D2-E0987696E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999329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0121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EC34E-9DE4-4003-852F-BA573CEC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Regular User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77638D-CCB7-48AD-95D6-C2E3AB3F6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37235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2445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3F14E-9C55-409B-92AD-EAF7097B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511841-6BA9-4842-A8B3-7A37FA9AA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40419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3019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3B89715-0C08-460F-B428-54CD79978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4153-3E0C-4A14-9529-09A96D39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63" y="4999383"/>
            <a:ext cx="10641406" cy="952428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465359"/>
                </a:solidFill>
              </a:rPr>
              <a:t>Technology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37B2BA-7A3F-4338-9F35-A23EE736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1"/>
            <a:ext cx="11298933" cy="437703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E582-721F-4D27-BF15-5152273CC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663" y="854923"/>
            <a:ext cx="10641406" cy="3678303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ASP.NET CORE MVC</a:t>
            </a:r>
          </a:p>
          <a:p>
            <a:r>
              <a:rPr lang="en-US" sz="2400">
                <a:solidFill>
                  <a:srgbClr val="FFFFFF"/>
                </a:solidFill>
              </a:rPr>
              <a:t>SQL</a:t>
            </a:r>
          </a:p>
          <a:p>
            <a:r>
              <a:rPr lang="en-US" sz="2400">
                <a:solidFill>
                  <a:srgbClr val="FFFFFF"/>
                </a:solidFill>
              </a:rPr>
              <a:t>CSS</a:t>
            </a:r>
          </a:p>
          <a:p>
            <a:r>
              <a:rPr lang="en-US" sz="2400">
                <a:solidFill>
                  <a:srgbClr val="FFFFFF"/>
                </a:solidFill>
              </a:rPr>
              <a:t>HTML</a:t>
            </a:r>
          </a:p>
          <a:p>
            <a:r>
              <a:rPr lang="en-US" sz="2400">
                <a:solidFill>
                  <a:srgbClr val="FFFFFF"/>
                </a:solidFill>
              </a:rPr>
              <a:t>BOOTSTRAP</a:t>
            </a:r>
          </a:p>
          <a:p>
            <a:r>
              <a:rPr lang="en-US" sz="2400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77D424-9960-4ACA-BCD2-505B987C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57326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4247F3-70BF-4860-A663-2ECA100F9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057326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1D5223-6DF2-4751-8B5D-D37B5D98A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53769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643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413C24"/>
      </a:dk2>
      <a:lt2>
        <a:srgbClr val="EBEDEF"/>
      </a:lt2>
      <a:accent1>
        <a:srgbClr val="E77B29"/>
      </a:accent1>
      <a:accent2>
        <a:srgbClr val="B9A014"/>
      </a:accent2>
      <a:accent3>
        <a:srgbClr val="87AD1F"/>
      </a:accent3>
      <a:accent4>
        <a:srgbClr val="49BA14"/>
      </a:accent4>
      <a:accent5>
        <a:srgbClr val="21BC31"/>
      </a:accent5>
      <a:accent6>
        <a:srgbClr val="14BA6A"/>
      </a:accent6>
      <a:hlink>
        <a:srgbClr val="478CC1"/>
      </a:hlink>
      <a:folHlink>
        <a:srgbClr val="878787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Avenir Next LT Pro</vt:lpstr>
      <vt:lpstr>Gill Sans MT</vt:lpstr>
      <vt:lpstr>Wingdings 2</vt:lpstr>
      <vt:lpstr>DividendVTI</vt:lpstr>
      <vt:lpstr>Proposal</vt:lpstr>
      <vt:lpstr>Product vision statement</vt:lpstr>
      <vt:lpstr>target groups</vt:lpstr>
      <vt:lpstr>needs</vt:lpstr>
      <vt:lpstr>Capabilities of our product</vt:lpstr>
      <vt:lpstr>Regular User</vt:lpstr>
      <vt:lpstr>Admin</vt:lpstr>
      <vt:lpstr>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</dc:title>
  <dc:creator>Reginald Beninche</dc:creator>
  <cp:lastModifiedBy>Reginald Beninche</cp:lastModifiedBy>
  <cp:revision>1</cp:revision>
  <dcterms:created xsi:type="dcterms:W3CDTF">2020-01-07T19:22:31Z</dcterms:created>
  <dcterms:modified xsi:type="dcterms:W3CDTF">2020-01-07T19:23:38Z</dcterms:modified>
</cp:coreProperties>
</file>