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7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2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D3F-34C4-A44D-BCA5-786107EE2709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8ABC-56B8-3E40-BA2E-774EF908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14432" y="13368"/>
            <a:ext cx="6155055" cy="6858000"/>
            <a:chOff x="3794011" y="-187158"/>
            <a:chExt cx="6155055" cy="6858000"/>
          </a:xfrm>
        </p:grpSpPr>
        <p:pic>
          <p:nvPicPr>
            <p:cNvPr id="4" name="Picture 3" descr="16580758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379" y="799483"/>
              <a:ext cx="4962305" cy="4962305"/>
            </a:xfrm>
            <a:prstGeom prst="rect">
              <a:avLst/>
            </a:prstGeom>
          </p:spPr>
        </p:pic>
        <p:pic>
          <p:nvPicPr>
            <p:cNvPr id="5" name="Picture 4" descr="fabulous_gold_fram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011" y="-187158"/>
              <a:ext cx="615505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12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Stellenbosch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Rachelle Bester</dc:creator>
  <cp:lastModifiedBy>Rachelle Bester</cp:lastModifiedBy>
  <cp:revision>1</cp:revision>
  <dcterms:created xsi:type="dcterms:W3CDTF">2016-03-01T08:27:52Z</dcterms:created>
  <dcterms:modified xsi:type="dcterms:W3CDTF">2016-03-01T08:30:23Z</dcterms:modified>
</cp:coreProperties>
</file>