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9ADC-3C8D-49D4-910A-8F88B3CAB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738A-7D92-4FC7-B5DF-346B8B57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73EE-A6CF-472F-9B6E-9D78DB92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90B4-6AEF-4928-B0A5-FB5589D9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108D4-A26B-44D4-A903-875694A8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70A8-3697-42F4-8C15-36621FF7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CF87-47D6-4662-B6A9-97D4F7923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2637-B9F1-4F54-99A8-283B8DBC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5590-C9B6-4A5F-A966-CCABCF02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F49D-A24E-471B-A3AD-B5DDF15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53D30-2CA4-4045-9EFD-4EBB66534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F5B5-0974-439D-83C3-EFD77185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A066-C9F3-4419-A020-659DA3B2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2A06-DC7F-446D-99D9-1D9CDB20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0131-8EC5-4103-AAB4-E0C077E8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DCF5-7EDF-4CD5-956E-255224D8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EA77-5326-46EC-88BC-582C17E4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183C-B720-4CB2-BD35-96121850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8029-59D4-4191-9253-31464B41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B0DD-5673-4167-AE94-2097D8B9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B1C2-FBC0-4598-9ACC-0347AD0C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D1CED-C29D-4EE5-9160-26FFA407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63EE-1A9F-44C0-A2AA-DA24D884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99E8-028F-4CCB-9712-9567480A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B02F-95F4-4905-BFA8-B03534D2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6515-26CB-433B-AC36-F6C9FCD4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31B5-E49A-45FA-997D-173235F99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257CA-08A8-4676-AFA7-B7327C8C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3C395-00A3-48BF-96B6-0D7A009B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835B-AAE5-474E-BAE5-66148CBA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D456-E64B-4596-90E7-21B39D24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C15-7954-492A-93DC-E3E02354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B319E-51B7-4139-9F6D-AFAA0AB2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08808-8AED-455C-B8AA-AF36DB05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104FC-32FA-4158-AF05-2A86B2808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E7D5A-3C95-4486-A977-098185A7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2A099-CB78-4ED4-B7A3-7E2384DC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91057-354E-4284-9D37-1D88785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B2349-640E-4B8F-98BC-5B482716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7FED-62A8-44AB-BDC7-9C396993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72E87-AE2F-4F91-8026-E087C56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909B2-B87A-4B1C-BDA0-3D5B5CE2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A1C89-6BB6-4E6F-AE50-1F15CC90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CB42C-80BB-4141-9394-48760D22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B665B-B5EA-4517-A929-009AF228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DC91-2124-4B56-9D90-1B18E5C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559B-3877-4C2B-84FE-785BD292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7015-0D84-48A4-BD6D-D0618EAF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A1F54-5C56-4FE2-9C1B-B17C1D94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8B09-1838-4C2C-A42A-A2E9C118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50C3-7184-45CF-8ED1-A699F78B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6C43E-C299-4569-8EEA-8663993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89D7-09D7-40EF-A999-82C0BDE9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36B05-6C40-4EF0-9C23-3595470F7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26D11-ACEF-4790-8D5E-4BD83832B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7800-5E24-4B6A-857A-990A2003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565B-7C72-443C-8793-299A0789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0CBE-DA9E-4AF5-9357-9D787E65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AC1E3-18D7-45BF-AA66-3EBEAD8D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C94C5-9591-4358-9F45-C874062C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30AB-4AAF-477B-9A5D-B8457EE71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BCAB-0192-4743-A91B-0EDE2BBA35C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CCBD-A46A-41F4-8FE8-EDEFE91FC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D1C1-B8AD-4C41-97F5-E5566CC83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0B33-AB17-4671-86C6-1A2178515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Arial Rounded MT Bold" panose="020F0704030504030204" pitchFamily="34" charset="0"/>
              </a:rPr>
              <a:t>Initial Prototype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2DC23-4101-49BC-B971-05BFE6E43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Group 2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Rocamora,Eunace B.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Navida, Vince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Genete, Ray Alexander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Ebrada,Ismael</a:t>
            </a:r>
          </a:p>
        </p:txBody>
      </p:sp>
    </p:spTree>
    <p:extLst>
      <p:ext uri="{BB962C8B-B14F-4D97-AF65-F5344CB8AC3E}">
        <p14:creationId xmlns:p14="http://schemas.microsoft.com/office/powerpoint/2010/main" val="2147890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0D0B7-E586-4D91-AED7-ABE2896E7684}"/>
              </a:ext>
            </a:extLst>
          </p:cNvPr>
          <p:cNvSpPr/>
          <p:nvPr/>
        </p:nvSpPr>
        <p:spPr>
          <a:xfrm>
            <a:off x="3932075" y="3244334"/>
            <a:ext cx="4327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have successfully Registered!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B8E34-FE46-48ED-A5B3-B010B8D4962D}"/>
              </a:ext>
            </a:extLst>
          </p:cNvPr>
          <p:cNvSpPr/>
          <p:nvPr/>
        </p:nvSpPr>
        <p:spPr>
          <a:xfrm>
            <a:off x="5718313" y="4584582"/>
            <a:ext cx="755374" cy="392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</a:t>
            </a:r>
          </a:p>
        </p:txBody>
      </p:sp>
    </p:spTree>
    <p:extLst>
      <p:ext uri="{BB962C8B-B14F-4D97-AF65-F5344CB8AC3E}">
        <p14:creationId xmlns:p14="http://schemas.microsoft.com/office/powerpoint/2010/main" val="375801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33553" y="1109571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68B73C-96B9-454C-A242-7D3FA53A6374}"/>
              </a:ext>
            </a:extLst>
          </p:cNvPr>
          <p:cNvSpPr/>
          <p:nvPr/>
        </p:nvSpPr>
        <p:spPr>
          <a:xfrm>
            <a:off x="3990109" y="1440873"/>
            <a:ext cx="3948546" cy="3847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</a:rPr>
              <a:t>TEAMPAGE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CBD53-D71B-4F29-AFAD-EF8D4360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75" y="2450203"/>
            <a:ext cx="1370783" cy="1436409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27615-2BB2-4AE5-88C4-56FFA4966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423" y="2512539"/>
            <a:ext cx="1395015" cy="1311736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677F1-B6F5-4C02-BCE1-B6256BE37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965" y="2559470"/>
            <a:ext cx="1395015" cy="131801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BA326-5363-4580-8D4B-4D30C398C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564" y="2501099"/>
            <a:ext cx="1395015" cy="1434758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DF2E30-CFBB-4F64-A6B9-E0A0B0CB1112}"/>
              </a:ext>
            </a:extLst>
          </p:cNvPr>
          <p:cNvSpPr/>
          <p:nvPr/>
        </p:nvSpPr>
        <p:spPr>
          <a:xfrm>
            <a:off x="544101" y="4056597"/>
            <a:ext cx="1759613" cy="8599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Impact" panose="020B0806030902050204" pitchFamily="34" charset="0"/>
              </a:rPr>
              <a:t>Name: Eunace Rocamora</a:t>
            </a:r>
          </a:p>
          <a:p>
            <a:r>
              <a:rPr lang="en-US" sz="1000" dirty="0">
                <a:solidFill>
                  <a:schemeClr val="bg1"/>
                </a:solidFill>
                <a:latin typeface="Impact" panose="020B0806030902050204" pitchFamily="34" charset="0"/>
              </a:rPr>
              <a:t>Course: BSIT</a:t>
            </a:r>
          </a:p>
          <a:p>
            <a:r>
              <a:rPr lang="en-US" sz="1000" dirty="0">
                <a:solidFill>
                  <a:schemeClr val="bg1"/>
                </a:solidFill>
                <a:latin typeface="Impact" panose="020B0806030902050204" pitchFamily="34" charset="0"/>
              </a:rPr>
              <a:t>Specialization: Mobile and Internet Technology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A04D23-5DBB-40A0-8935-BC1510783612}"/>
              </a:ext>
            </a:extLst>
          </p:cNvPr>
          <p:cNvSpPr/>
          <p:nvPr/>
        </p:nvSpPr>
        <p:spPr>
          <a:xfrm>
            <a:off x="2962939" y="4056597"/>
            <a:ext cx="1759613" cy="8599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Name: Vince </a:t>
            </a:r>
            <a:r>
              <a:rPr lang="en-US" sz="1100" dirty="0" err="1">
                <a:solidFill>
                  <a:schemeClr val="bg1"/>
                </a:solidFill>
                <a:latin typeface="Impact" panose="020B0806030902050204" pitchFamily="34" charset="0"/>
              </a:rPr>
              <a:t>Navida</a:t>
            </a:r>
            <a:endParaRPr lang="en-US" sz="11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Course: BSIT</a:t>
            </a: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Specialization: Mobile and Internet Technology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E4B16-447E-4D2E-8EA2-21CD51FE8965}"/>
              </a:ext>
            </a:extLst>
          </p:cNvPr>
          <p:cNvSpPr/>
          <p:nvPr/>
        </p:nvSpPr>
        <p:spPr>
          <a:xfrm>
            <a:off x="7433461" y="4004471"/>
            <a:ext cx="1759613" cy="8599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Name: Ismael </a:t>
            </a:r>
            <a:r>
              <a:rPr lang="en-US" sz="1100" dirty="0" err="1">
                <a:solidFill>
                  <a:schemeClr val="bg1"/>
                </a:solidFill>
                <a:latin typeface="Impact" panose="020B0806030902050204" pitchFamily="34" charset="0"/>
              </a:rPr>
              <a:t>Ebrada</a:t>
            </a:r>
            <a:endParaRPr lang="en-US" sz="11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Course: BSIT</a:t>
            </a: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Specialization: Mobile and Internet Technology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7F5FE-AE2B-4B0E-B0DF-44DAB175776D}"/>
              </a:ext>
            </a:extLst>
          </p:cNvPr>
          <p:cNvSpPr/>
          <p:nvPr/>
        </p:nvSpPr>
        <p:spPr>
          <a:xfrm>
            <a:off x="9782661" y="4004470"/>
            <a:ext cx="1759613" cy="8599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Name: Ray </a:t>
            </a:r>
            <a:r>
              <a:rPr lang="en-US" sz="1100" dirty="0" err="1">
                <a:solidFill>
                  <a:schemeClr val="bg1"/>
                </a:solidFill>
                <a:latin typeface="Impact" panose="020B0806030902050204" pitchFamily="34" charset="0"/>
              </a:rPr>
              <a:t>Genete</a:t>
            </a:r>
            <a:endParaRPr lang="en-US" sz="11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Course: BSIT</a:t>
            </a: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Specialization: Mobile and Internet </a:t>
            </a:r>
            <a:r>
              <a:rPr lang="en-US" sz="1100" dirty="0" err="1">
                <a:solidFill>
                  <a:schemeClr val="bg1"/>
                </a:solidFill>
                <a:latin typeface="Impact" panose="020B0806030902050204" pitchFamily="34" charset="0"/>
              </a:rPr>
              <a:t>Tecchnology</a:t>
            </a:r>
            <a:endParaRPr lang="en-US" sz="11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48504-D090-4D8A-84E0-83864063FEC1}"/>
              </a:ext>
            </a:extLst>
          </p:cNvPr>
          <p:cNvSpPr/>
          <p:nvPr/>
        </p:nvSpPr>
        <p:spPr>
          <a:xfrm>
            <a:off x="5014623" y="2383346"/>
            <a:ext cx="2188118" cy="372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LOGO</a:t>
            </a:r>
          </a:p>
        </p:txBody>
      </p:sp>
    </p:spTree>
    <p:extLst>
      <p:ext uri="{BB962C8B-B14F-4D97-AF65-F5344CB8AC3E}">
        <p14:creationId xmlns:p14="http://schemas.microsoft.com/office/powerpoint/2010/main" val="410266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ADED-177C-486E-BEA1-69F7E490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4B77-0382-40AE-85CF-24E831F8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cellphone png">
            <a:extLst>
              <a:ext uri="{FF2B5EF4-FFF2-40B4-BE49-F238E27FC236}">
                <a16:creationId xmlns:a16="http://schemas.microsoft.com/office/drawing/2014/main" id="{CF564748-1447-4CD9-A741-029B49BB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31916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ellphone png">
            <a:extLst>
              <a:ext uri="{FF2B5EF4-FFF2-40B4-BE49-F238E27FC236}">
                <a16:creationId xmlns:a16="http://schemas.microsoft.com/office/drawing/2014/main" id="{44D7FD5D-2E11-4BBA-9FA4-F7AAF8347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253979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ellphone png">
            <a:extLst>
              <a:ext uri="{FF2B5EF4-FFF2-40B4-BE49-F238E27FC236}">
                <a16:creationId xmlns:a16="http://schemas.microsoft.com/office/drawing/2014/main" id="{89F7CE68-3DCD-4A40-B441-66AA25444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6184061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ellphone png">
            <a:extLst>
              <a:ext uri="{FF2B5EF4-FFF2-40B4-BE49-F238E27FC236}">
                <a16:creationId xmlns:a16="http://schemas.microsoft.com/office/drawing/2014/main" id="{63D56074-D5B4-442E-A775-BDFA25C8B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9114143" y="681037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E795E-1FFF-4256-9CDB-74BA79EEB90F}"/>
              </a:ext>
            </a:extLst>
          </p:cNvPr>
          <p:cNvSpPr/>
          <p:nvPr/>
        </p:nvSpPr>
        <p:spPr>
          <a:xfrm>
            <a:off x="548640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1C301-4435-43CE-817D-51FF296F4217}"/>
              </a:ext>
            </a:extLst>
          </p:cNvPr>
          <p:cNvSpPr/>
          <p:nvPr/>
        </p:nvSpPr>
        <p:spPr>
          <a:xfrm>
            <a:off x="3458421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Log In Using Google Account</a:t>
            </a:r>
          </a:p>
          <a:p>
            <a:pPr algn="ctr"/>
            <a:r>
              <a:rPr lang="en-US" sz="1200" b="1" dirty="0"/>
              <a:t>Log In Using Facebook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10784-FB6B-4BF4-9790-D6779D37966F}"/>
              </a:ext>
            </a:extLst>
          </p:cNvPr>
          <p:cNvSpPr/>
          <p:nvPr/>
        </p:nvSpPr>
        <p:spPr>
          <a:xfrm>
            <a:off x="6368055" y="1065007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Logged In Successfully!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7D2A7-5753-405D-99C5-3653AB4DB47A}"/>
              </a:ext>
            </a:extLst>
          </p:cNvPr>
          <p:cNvSpPr/>
          <p:nvPr/>
        </p:nvSpPr>
        <p:spPr>
          <a:xfrm>
            <a:off x="9330867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r>
              <a:rPr lang="en-US" sz="1200" b="1" dirty="0"/>
              <a:t>*We will send a verification code to the email that you had entered during the registration/sign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8C888-4FE0-4D7A-B7DE-388D39ABE14C}"/>
              </a:ext>
            </a:extLst>
          </p:cNvPr>
          <p:cNvSpPr txBox="1"/>
          <p:nvPr/>
        </p:nvSpPr>
        <p:spPr>
          <a:xfrm>
            <a:off x="593077" y="1743938"/>
            <a:ext cx="209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rgbClr val="FF0066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WELCOME TO </a:t>
            </a:r>
          </a:p>
          <a:p>
            <a:pPr algn="ctr"/>
            <a:r>
              <a:rPr lang="en-US" sz="2000" dirty="0">
                <a:ln>
                  <a:solidFill>
                    <a:srgbClr val="FF0066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&lt;APP NAME&gt;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4D615C-5F14-4017-AB56-C4D7CC0AAA71}"/>
              </a:ext>
            </a:extLst>
          </p:cNvPr>
          <p:cNvSpPr/>
          <p:nvPr/>
        </p:nvSpPr>
        <p:spPr>
          <a:xfrm>
            <a:off x="1303703" y="1146758"/>
            <a:ext cx="675861" cy="5935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logo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A9932-21DE-42B8-9A84-B297A06C43B4}"/>
              </a:ext>
            </a:extLst>
          </p:cNvPr>
          <p:cNvSpPr txBox="1"/>
          <p:nvPr/>
        </p:nvSpPr>
        <p:spPr>
          <a:xfrm>
            <a:off x="621829" y="3801239"/>
            <a:ext cx="209711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0111A3-CA57-49F4-A9F7-4DD051A548DA}"/>
              </a:ext>
            </a:extLst>
          </p:cNvPr>
          <p:cNvSpPr txBox="1"/>
          <p:nvPr/>
        </p:nvSpPr>
        <p:spPr>
          <a:xfrm>
            <a:off x="634111" y="2757426"/>
            <a:ext cx="209711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Log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C97D0-E1B5-4205-92ED-2D6BFD1A4641}"/>
              </a:ext>
            </a:extLst>
          </p:cNvPr>
          <p:cNvSpPr txBox="1"/>
          <p:nvPr/>
        </p:nvSpPr>
        <p:spPr>
          <a:xfrm>
            <a:off x="3474359" y="1605427"/>
            <a:ext cx="225211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Log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0E2B3-8A35-4AFC-AB51-1AD43B260701}"/>
              </a:ext>
            </a:extLst>
          </p:cNvPr>
          <p:cNvSpPr/>
          <p:nvPr/>
        </p:nvSpPr>
        <p:spPr>
          <a:xfrm>
            <a:off x="3474359" y="2180448"/>
            <a:ext cx="2252118" cy="1043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Email/username:____________</a:t>
            </a:r>
          </a:p>
          <a:p>
            <a:r>
              <a:rPr lang="en-US" sz="1200" dirty="0"/>
              <a:t>Password:__________________</a:t>
            </a:r>
          </a:p>
          <a:p>
            <a:endParaRPr lang="en-US" sz="1200" dirty="0"/>
          </a:p>
          <a:p>
            <a:r>
              <a:rPr lang="en-US" sz="1050" dirty="0"/>
              <a:t>Forgot password? Please Click </a:t>
            </a:r>
            <a:r>
              <a:rPr lang="en-US" sz="1050" dirty="0">
                <a:solidFill>
                  <a:srgbClr val="FF0000"/>
                </a:solidFill>
              </a:rPr>
              <a:t>here.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43580-D8EB-46FD-82E7-4BD83113F12B}"/>
              </a:ext>
            </a:extLst>
          </p:cNvPr>
          <p:cNvSpPr txBox="1"/>
          <p:nvPr/>
        </p:nvSpPr>
        <p:spPr>
          <a:xfrm>
            <a:off x="9338836" y="1706643"/>
            <a:ext cx="225211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Forgot Password: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4E78A-924E-4D88-875C-319BBEE70511}"/>
              </a:ext>
            </a:extLst>
          </p:cNvPr>
          <p:cNvSpPr/>
          <p:nvPr/>
        </p:nvSpPr>
        <p:spPr>
          <a:xfrm>
            <a:off x="9326887" y="2459374"/>
            <a:ext cx="2252118" cy="764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Enter your email:____________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AC0F58-2E54-459D-9998-86DC03B7581C}"/>
              </a:ext>
            </a:extLst>
          </p:cNvPr>
          <p:cNvSpPr/>
          <p:nvPr/>
        </p:nvSpPr>
        <p:spPr>
          <a:xfrm>
            <a:off x="9950269" y="3390761"/>
            <a:ext cx="1029251" cy="372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Code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AB7D7A-11ED-4A64-B56A-8EE62E9A7490}"/>
              </a:ext>
            </a:extLst>
          </p:cNvPr>
          <p:cNvSpPr/>
          <p:nvPr/>
        </p:nvSpPr>
        <p:spPr>
          <a:xfrm>
            <a:off x="4077823" y="3359197"/>
            <a:ext cx="1029251" cy="372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6967A5-64F0-41F6-96E1-1447855D39FF}"/>
              </a:ext>
            </a:extLst>
          </p:cNvPr>
          <p:cNvSpPr/>
          <p:nvPr/>
        </p:nvSpPr>
        <p:spPr>
          <a:xfrm>
            <a:off x="3453138" y="1027906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2CAA6D-18A3-419C-8F66-C3BE06FAAB36}"/>
              </a:ext>
            </a:extLst>
          </p:cNvPr>
          <p:cNvSpPr/>
          <p:nvPr/>
        </p:nvSpPr>
        <p:spPr>
          <a:xfrm>
            <a:off x="6388504" y="1054925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B8085A-730B-44E8-8723-F16B6B09BEAC}"/>
              </a:ext>
            </a:extLst>
          </p:cNvPr>
          <p:cNvSpPr/>
          <p:nvPr/>
        </p:nvSpPr>
        <p:spPr>
          <a:xfrm>
            <a:off x="9318585" y="1035135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D5873D1-9086-4D44-A026-0A38A6181C52}"/>
              </a:ext>
            </a:extLst>
          </p:cNvPr>
          <p:cNvSpPr/>
          <p:nvPr/>
        </p:nvSpPr>
        <p:spPr>
          <a:xfrm>
            <a:off x="1179616" y="4750462"/>
            <a:ext cx="924034" cy="40011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TEAMPAGE </a:t>
            </a:r>
          </a:p>
        </p:txBody>
      </p:sp>
    </p:spTree>
    <p:extLst>
      <p:ext uri="{BB962C8B-B14F-4D97-AF65-F5344CB8AC3E}">
        <p14:creationId xmlns:p14="http://schemas.microsoft.com/office/powerpoint/2010/main" val="179104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ADED-177C-486E-BEA1-69F7E490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4B77-0382-40AE-85CF-24E831F8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ellphone png">
            <a:extLst>
              <a:ext uri="{FF2B5EF4-FFF2-40B4-BE49-F238E27FC236}">
                <a16:creationId xmlns:a16="http://schemas.microsoft.com/office/drawing/2014/main" id="{CF564748-1447-4CD9-A741-029B49BB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31916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ellphone png">
            <a:extLst>
              <a:ext uri="{FF2B5EF4-FFF2-40B4-BE49-F238E27FC236}">
                <a16:creationId xmlns:a16="http://schemas.microsoft.com/office/drawing/2014/main" id="{44D7FD5D-2E11-4BBA-9FA4-F7AAF8347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253979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ellphone png">
            <a:extLst>
              <a:ext uri="{FF2B5EF4-FFF2-40B4-BE49-F238E27FC236}">
                <a16:creationId xmlns:a16="http://schemas.microsoft.com/office/drawing/2014/main" id="{89F7CE68-3DCD-4A40-B441-66AA25444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6184061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ellphone png">
            <a:extLst>
              <a:ext uri="{FF2B5EF4-FFF2-40B4-BE49-F238E27FC236}">
                <a16:creationId xmlns:a16="http://schemas.microsoft.com/office/drawing/2014/main" id="{63D56074-D5B4-442E-A775-BDFA25C8B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9114143" y="681037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E795E-1FFF-4256-9CDB-74BA79EEB90F}"/>
              </a:ext>
            </a:extLst>
          </p:cNvPr>
          <p:cNvSpPr/>
          <p:nvPr/>
        </p:nvSpPr>
        <p:spPr>
          <a:xfrm>
            <a:off x="548640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__ __ __ __ __ __ __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1C301-4435-43CE-817D-51FF296F4217}"/>
              </a:ext>
            </a:extLst>
          </p:cNvPr>
          <p:cNvSpPr/>
          <p:nvPr/>
        </p:nvSpPr>
        <p:spPr>
          <a:xfrm>
            <a:off x="3458421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10784-FB6B-4BF4-9790-D6779D37966F}"/>
              </a:ext>
            </a:extLst>
          </p:cNvPr>
          <p:cNvSpPr/>
          <p:nvPr/>
        </p:nvSpPr>
        <p:spPr>
          <a:xfrm>
            <a:off x="6398509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7D2A7-5753-405D-99C5-3653AB4DB47A}"/>
              </a:ext>
            </a:extLst>
          </p:cNvPr>
          <p:cNvSpPr/>
          <p:nvPr/>
        </p:nvSpPr>
        <p:spPr>
          <a:xfrm>
            <a:off x="9330867" y="1097102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200A8-D491-41D0-BE80-DFC74474999E}"/>
              </a:ext>
            </a:extLst>
          </p:cNvPr>
          <p:cNvSpPr/>
          <p:nvPr/>
        </p:nvSpPr>
        <p:spPr>
          <a:xfrm>
            <a:off x="548639" y="1825625"/>
            <a:ext cx="2268055" cy="3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Please Enter the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B021E-361A-4930-B7DC-7D4404D59D4B}"/>
              </a:ext>
            </a:extLst>
          </p:cNvPr>
          <p:cNvSpPr/>
          <p:nvPr/>
        </p:nvSpPr>
        <p:spPr>
          <a:xfrm>
            <a:off x="1465407" y="3309883"/>
            <a:ext cx="530087" cy="3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88697-9E7B-4F3B-B016-F409963A69A6}"/>
              </a:ext>
            </a:extLst>
          </p:cNvPr>
          <p:cNvSpPr/>
          <p:nvPr/>
        </p:nvSpPr>
        <p:spPr>
          <a:xfrm>
            <a:off x="3458048" y="1690688"/>
            <a:ext cx="2268055" cy="3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Successful!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3DB07-DD48-4EC1-BB17-D327F936BEAD}"/>
              </a:ext>
            </a:extLst>
          </p:cNvPr>
          <p:cNvSpPr/>
          <p:nvPr/>
        </p:nvSpPr>
        <p:spPr>
          <a:xfrm>
            <a:off x="3443903" y="2373493"/>
            <a:ext cx="2268055" cy="9363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Enter New Password:__________</a:t>
            </a:r>
          </a:p>
          <a:p>
            <a:r>
              <a:rPr lang="en-US" sz="1200" dirty="0"/>
              <a:t>Re-type Password:____________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F47FB-2B74-4F5A-8EF6-750A2ABEEE7A}"/>
              </a:ext>
            </a:extLst>
          </p:cNvPr>
          <p:cNvSpPr/>
          <p:nvPr/>
        </p:nvSpPr>
        <p:spPr>
          <a:xfrm>
            <a:off x="4240696" y="3664517"/>
            <a:ext cx="609600" cy="2183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Confirm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BFE03D-8CCC-43EA-A86F-566043B96771}"/>
              </a:ext>
            </a:extLst>
          </p:cNvPr>
          <p:cNvSpPr/>
          <p:nvPr/>
        </p:nvSpPr>
        <p:spPr>
          <a:xfrm>
            <a:off x="6408804" y="1025007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Log In Using Google Account</a:t>
            </a:r>
          </a:p>
          <a:p>
            <a:pPr algn="ctr"/>
            <a:r>
              <a:rPr lang="en-US" sz="1200" b="1" dirty="0"/>
              <a:t>Log In Using Facebook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23DBC-B448-4CE1-9106-91228D39C663}"/>
              </a:ext>
            </a:extLst>
          </p:cNvPr>
          <p:cNvSpPr txBox="1"/>
          <p:nvPr/>
        </p:nvSpPr>
        <p:spPr>
          <a:xfrm>
            <a:off x="6424742" y="1548969"/>
            <a:ext cx="225211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Log 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BFDBC-3273-48F3-8026-4311AF534E45}"/>
              </a:ext>
            </a:extLst>
          </p:cNvPr>
          <p:cNvSpPr/>
          <p:nvPr/>
        </p:nvSpPr>
        <p:spPr>
          <a:xfrm>
            <a:off x="6424742" y="2177549"/>
            <a:ext cx="2252118" cy="1043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Email/username:____________</a:t>
            </a:r>
          </a:p>
          <a:p>
            <a:r>
              <a:rPr lang="en-US" sz="1200" dirty="0"/>
              <a:t>Password:__________________</a:t>
            </a:r>
          </a:p>
          <a:p>
            <a:endParaRPr lang="en-US" sz="1200" dirty="0"/>
          </a:p>
          <a:p>
            <a:r>
              <a:rPr lang="en-US" sz="1050" dirty="0"/>
              <a:t>Forgot password? Please Click </a:t>
            </a:r>
            <a:r>
              <a:rPr lang="en-US" sz="1050" dirty="0">
                <a:solidFill>
                  <a:srgbClr val="FF0000"/>
                </a:solidFill>
              </a:rPr>
              <a:t>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60B3BE-8E9E-4351-9DE5-B0328F9C02DD}"/>
              </a:ext>
            </a:extLst>
          </p:cNvPr>
          <p:cNvSpPr/>
          <p:nvPr/>
        </p:nvSpPr>
        <p:spPr>
          <a:xfrm>
            <a:off x="7007905" y="3478397"/>
            <a:ext cx="1029251" cy="372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C6CF7C-A970-4E87-AE19-E5EFA000F646}"/>
              </a:ext>
            </a:extLst>
          </p:cNvPr>
          <p:cNvSpPr/>
          <p:nvPr/>
        </p:nvSpPr>
        <p:spPr>
          <a:xfrm>
            <a:off x="9310487" y="1097102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Logged In Successfully!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A4CA77-4330-4E47-A00D-2ED8B6B4CC84}"/>
              </a:ext>
            </a:extLst>
          </p:cNvPr>
          <p:cNvSpPr/>
          <p:nvPr/>
        </p:nvSpPr>
        <p:spPr>
          <a:xfrm>
            <a:off x="548639" y="1025007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6C83B9-1EEA-44D8-8C68-4C17762D8466}"/>
              </a:ext>
            </a:extLst>
          </p:cNvPr>
          <p:cNvSpPr/>
          <p:nvPr/>
        </p:nvSpPr>
        <p:spPr>
          <a:xfrm>
            <a:off x="3438041" y="1025007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6F3FAD-E46E-48DD-BF06-25726253FCE5}"/>
              </a:ext>
            </a:extLst>
          </p:cNvPr>
          <p:cNvSpPr/>
          <p:nvPr/>
        </p:nvSpPr>
        <p:spPr>
          <a:xfrm>
            <a:off x="6398510" y="1004147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84D4F3-D8BF-4ECC-A967-E195F9636BC8}"/>
              </a:ext>
            </a:extLst>
          </p:cNvPr>
          <p:cNvSpPr/>
          <p:nvPr/>
        </p:nvSpPr>
        <p:spPr>
          <a:xfrm>
            <a:off x="9300193" y="1097102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</p:spTree>
    <p:extLst>
      <p:ext uri="{BB962C8B-B14F-4D97-AF65-F5344CB8AC3E}">
        <p14:creationId xmlns:p14="http://schemas.microsoft.com/office/powerpoint/2010/main" val="170389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ADED-177C-486E-BEA1-69F7E490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4B77-0382-40AE-85CF-24E831F8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cellphone png">
            <a:extLst>
              <a:ext uri="{FF2B5EF4-FFF2-40B4-BE49-F238E27FC236}">
                <a16:creationId xmlns:a16="http://schemas.microsoft.com/office/drawing/2014/main" id="{CF564748-1447-4CD9-A741-029B49BB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31916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ellphone png">
            <a:extLst>
              <a:ext uri="{FF2B5EF4-FFF2-40B4-BE49-F238E27FC236}">
                <a16:creationId xmlns:a16="http://schemas.microsoft.com/office/drawing/2014/main" id="{44D7FD5D-2E11-4BBA-9FA4-F7AAF8347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253979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ellphone png">
            <a:extLst>
              <a:ext uri="{FF2B5EF4-FFF2-40B4-BE49-F238E27FC236}">
                <a16:creationId xmlns:a16="http://schemas.microsoft.com/office/drawing/2014/main" id="{89F7CE68-3DCD-4A40-B441-66AA25444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6184061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ellphone png">
            <a:extLst>
              <a:ext uri="{FF2B5EF4-FFF2-40B4-BE49-F238E27FC236}">
                <a16:creationId xmlns:a16="http://schemas.microsoft.com/office/drawing/2014/main" id="{63D56074-D5B4-442E-A775-BDFA25C8B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9114143" y="681037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E795E-1FFF-4256-9CDB-74BA79EEB90F}"/>
              </a:ext>
            </a:extLst>
          </p:cNvPr>
          <p:cNvSpPr/>
          <p:nvPr/>
        </p:nvSpPr>
        <p:spPr>
          <a:xfrm>
            <a:off x="548640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1/2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1C301-4435-43CE-817D-51FF296F4217}"/>
              </a:ext>
            </a:extLst>
          </p:cNvPr>
          <p:cNvSpPr/>
          <p:nvPr/>
        </p:nvSpPr>
        <p:spPr>
          <a:xfrm>
            <a:off x="3458421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2/2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10784-FB6B-4BF4-9790-D6779D37966F}"/>
              </a:ext>
            </a:extLst>
          </p:cNvPr>
          <p:cNvSpPr/>
          <p:nvPr/>
        </p:nvSpPr>
        <p:spPr>
          <a:xfrm>
            <a:off x="6398509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have successfully Registered!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7D2A7-5753-405D-99C5-3653AB4DB47A}"/>
              </a:ext>
            </a:extLst>
          </p:cNvPr>
          <p:cNvSpPr/>
          <p:nvPr/>
        </p:nvSpPr>
        <p:spPr>
          <a:xfrm>
            <a:off x="9330867" y="1097102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BCB10F-122E-44DE-ADF1-CA32F35F8034}"/>
              </a:ext>
            </a:extLst>
          </p:cNvPr>
          <p:cNvSpPr txBox="1"/>
          <p:nvPr/>
        </p:nvSpPr>
        <p:spPr>
          <a:xfrm>
            <a:off x="548640" y="1490633"/>
            <a:ext cx="2268056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0CAE9-C19F-4F46-A54F-A6320FC9E5BD}"/>
              </a:ext>
            </a:extLst>
          </p:cNvPr>
          <p:cNvSpPr/>
          <p:nvPr/>
        </p:nvSpPr>
        <p:spPr>
          <a:xfrm>
            <a:off x="528339" y="2353470"/>
            <a:ext cx="2288357" cy="121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Enter Full Name:________________</a:t>
            </a:r>
          </a:p>
          <a:p>
            <a:r>
              <a:rPr lang="en-US" sz="1100" dirty="0"/>
              <a:t>Birthday:______________________</a:t>
            </a:r>
          </a:p>
          <a:p>
            <a:r>
              <a:rPr lang="en-US" sz="1100" dirty="0"/>
              <a:t>Username:_____________________</a:t>
            </a:r>
          </a:p>
          <a:p>
            <a:r>
              <a:rPr lang="en-US" sz="1100" dirty="0"/>
              <a:t>Email:_________________________</a:t>
            </a:r>
          </a:p>
          <a:p>
            <a:r>
              <a:rPr lang="en-US" sz="1100" dirty="0"/>
              <a:t>Password:_____________________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6B8DD-089C-4673-A2C4-F7DA359CA578}"/>
              </a:ext>
            </a:extLst>
          </p:cNvPr>
          <p:cNvSpPr/>
          <p:nvPr/>
        </p:nvSpPr>
        <p:spPr>
          <a:xfrm>
            <a:off x="1205590" y="3759199"/>
            <a:ext cx="954156" cy="206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17615-3CE8-4C83-85D5-DA1D7DF83027}"/>
              </a:ext>
            </a:extLst>
          </p:cNvPr>
          <p:cNvSpPr txBox="1"/>
          <p:nvPr/>
        </p:nvSpPr>
        <p:spPr>
          <a:xfrm>
            <a:off x="3458421" y="1490633"/>
            <a:ext cx="2268056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4FB43-00DD-4178-BFB0-1A65E7F8EFDB}"/>
              </a:ext>
            </a:extLst>
          </p:cNvPr>
          <p:cNvSpPr/>
          <p:nvPr/>
        </p:nvSpPr>
        <p:spPr>
          <a:xfrm>
            <a:off x="3458421" y="1971466"/>
            <a:ext cx="2288357" cy="237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Cellphone Number: ________ </a:t>
            </a:r>
          </a:p>
          <a:p>
            <a:r>
              <a:rPr lang="en-US" sz="1300" dirty="0"/>
              <a:t>Telephone Number:_________</a:t>
            </a:r>
          </a:p>
          <a:p>
            <a:r>
              <a:rPr lang="en-US" sz="1300" dirty="0"/>
              <a:t>Address:__________________</a:t>
            </a:r>
          </a:p>
          <a:p>
            <a:endParaRPr lang="en-US" sz="1200" dirty="0"/>
          </a:p>
          <a:p>
            <a:r>
              <a:rPr lang="en-US" sz="1200" dirty="0"/>
              <a:t>*</a:t>
            </a:r>
            <a:r>
              <a:rPr lang="en-US" sz="1200" b="1" dirty="0"/>
              <a:t>Please Take Note </a:t>
            </a:r>
            <a:r>
              <a:rPr lang="en-US" sz="1200" dirty="0"/>
              <a:t>that  those details that you have entered above are correct and accurate. </a:t>
            </a:r>
          </a:p>
          <a:p>
            <a:r>
              <a:rPr lang="en-US" sz="1200" dirty="0"/>
              <a:t>*</a:t>
            </a:r>
            <a:r>
              <a:rPr lang="en-US" sz="1200" b="1" dirty="0"/>
              <a:t>For your Safety</a:t>
            </a:r>
            <a:r>
              <a:rPr lang="en-US" sz="1200" dirty="0"/>
              <a:t>: Changing details might cause you inconvenience.</a:t>
            </a:r>
          </a:p>
          <a:p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8A222-6B9D-427A-BEBF-86C8028CF8DB}"/>
              </a:ext>
            </a:extLst>
          </p:cNvPr>
          <p:cNvSpPr/>
          <p:nvPr/>
        </p:nvSpPr>
        <p:spPr>
          <a:xfrm>
            <a:off x="4125521" y="4466868"/>
            <a:ext cx="954156" cy="206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65BE5-FC5B-49E4-A139-2A7511C23783}"/>
              </a:ext>
            </a:extLst>
          </p:cNvPr>
          <p:cNvSpPr/>
          <p:nvPr/>
        </p:nvSpPr>
        <p:spPr>
          <a:xfrm>
            <a:off x="7142922" y="3572932"/>
            <a:ext cx="755374" cy="392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BA49FD-8FBB-49F5-A1C4-5EEB3B92ACF0}"/>
              </a:ext>
            </a:extLst>
          </p:cNvPr>
          <p:cNvSpPr/>
          <p:nvPr/>
        </p:nvSpPr>
        <p:spPr>
          <a:xfrm>
            <a:off x="548639" y="1025007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727822-C44D-4A48-BCAE-FCED17878DE1}"/>
              </a:ext>
            </a:extLst>
          </p:cNvPr>
          <p:cNvSpPr/>
          <p:nvPr/>
        </p:nvSpPr>
        <p:spPr>
          <a:xfrm>
            <a:off x="6386581" y="1034635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A4355A-4A66-4C36-A30D-E7A69D873646}"/>
              </a:ext>
            </a:extLst>
          </p:cNvPr>
          <p:cNvSpPr/>
          <p:nvPr/>
        </p:nvSpPr>
        <p:spPr>
          <a:xfrm>
            <a:off x="3458421" y="1012736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C36CA9-A60B-446C-BDF2-000467D48EC4}"/>
              </a:ext>
            </a:extLst>
          </p:cNvPr>
          <p:cNvSpPr/>
          <p:nvPr/>
        </p:nvSpPr>
        <p:spPr>
          <a:xfrm>
            <a:off x="9318585" y="1085642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ABD84C-81C8-4FB6-8545-6C324E7D63F3}"/>
              </a:ext>
            </a:extLst>
          </p:cNvPr>
          <p:cNvSpPr/>
          <p:nvPr/>
        </p:nvSpPr>
        <p:spPr>
          <a:xfrm>
            <a:off x="9426809" y="1640029"/>
            <a:ext cx="2076172" cy="3282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4D2D6F-7F68-465F-9214-DED040AD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870" y="2195273"/>
            <a:ext cx="709995" cy="62256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70399F-FF76-4A80-8767-184C433EE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870" y="3298295"/>
            <a:ext cx="709995" cy="66754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54A5F3-E073-4FFB-BC48-55A473E69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1776" y="3316262"/>
            <a:ext cx="709995" cy="66754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FD13B7-CC01-43FE-8628-C95426274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1775" y="2192193"/>
            <a:ext cx="709995" cy="62256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F90E93-3693-4D49-8169-256C4464A694}"/>
              </a:ext>
            </a:extLst>
          </p:cNvPr>
          <p:cNvSpPr/>
          <p:nvPr/>
        </p:nvSpPr>
        <p:spPr>
          <a:xfrm>
            <a:off x="9458398" y="2861175"/>
            <a:ext cx="987235" cy="37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Name: Eunace Rocamora</a:t>
            </a:r>
          </a:p>
          <a:p>
            <a:r>
              <a:rPr lang="en-US" sz="600" dirty="0">
                <a:solidFill>
                  <a:schemeClr val="bg1"/>
                </a:solidFill>
              </a:rPr>
              <a:t>Course: BSIT</a:t>
            </a:r>
          </a:p>
          <a:p>
            <a:r>
              <a:rPr lang="en-US" sz="600" dirty="0">
                <a:solidFill>
                  <a:schemeClr val="bg1"/>
                </a:solidFill>
              </a:rPr>
              <a:t>Specialization: Mobile and Internet Technology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124A77-3FEF-449C-AE88-A5D3AA80031D}"/>
              </a:ext>
            </a:extLst>
          </p:cNvPr>
          <p:cNvSpPr/>
          <p:nvPr/>
        </p:nvSpPr>
        <p:spPr>
          <a:xfrm>
            <a:off x="10489126" y="2858095"/>
            <a:ext cx="987235" cy="37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Name: Vince </a:t>
            </a:r>
            <a:r>
              <a:rPr lang="en-US" sz="600" dirty="0" err="1">
                <a:solidFill>
                  <a:schemeClr val="bg1"/>
                </a:solidFill>
              </a:rPr>
              <a:t>Navida</a:t>
            </a:r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>
                <a:solidFill>
                  <a:schemeClr val="bg1"/>
                </a:solidFill>
              </a:rPr>
              <a:t>Course: BSIT</a:t>
            </a:r>
          </a:p>
          <a:p>
            <a:r>
              <a:rPr lang="en-US" sz="600" dirty="0">
                <a:solidFill>
                  <a:schemeClr val="bg1"/>
                </a:solidFill>
              </a:rPr>
              <a:t>Specialization: Mobile and Internet Technology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E69132-C12B-4931-A4B6-BF2CF82F918E}"/>
              </a:ext>
            </a:extLst>
          </p:cNvPr>
          <p:cNvSpPr/>
          <p:nvPr/>
        </p:nvSpPr>
        <p:spPr>
          <a:xfrm>
            <a:off x="9458397" y="4050939"/>
            <a:ext cx="987235" cy="37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Name: </a:t>
            </a:r>
            <a:r>
              <a:rPr lang="en-US" sz="600" dirty="0" err="1">
                <a:solidFill>
                  <a:schemeClr val="bg1"/>
                </a:solidFill>
              </a:rPr>
              <a:t>Ismaek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r>
              <a:rPr lang="en-US" sz="600" dirty="0" err="1">
                <a:solidFill>
                  <a:schemeClr val="bg1"/>
                </a:solidFill>
              </a:rPr>
              <a:t>Ebrada</a:t>
            </a:r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>
                <a:solidFill>
                  <a:schemeClr val="bg1"/>
                </a:solidFill>
              </a:rPr>
              <a:t>Course: BSIT</a:t>
            </a:r>
          </a:p>
          <a:p>
            <a:r>
              <a:rPr lang="en-US" sz="600" dirty="0">
                <a:solidFill>
                  <a:schemeClr val="bg1"/>
                </a:solidFill>
              </a:rPr>
              <a:t>Specialization: Mobile and Internet Technology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E069FB-E14D-4C8F-BFD1-471A8B96B7FB}"/>
              </a:ext>
            </a:extLst>
          </p:cNvPr>
          <p:cNvSpPr/>
          <p:nvPr/>
        </p:nvSpPr>
        <p:spPr>
          <a:xfrm>
            <a:off x="10500218" y="4040104"/>
            <a:ext cx="987235" cy="37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Name: Ray </a:t>
            </a:r>
            <a:r>
              <a:rPr lang="en-US" sz="600" dirty="0" err="1">
                <a:solidFill>
                  <a:schemeClr val="bg1"/>
                </a:solidFill>
              </a:rPr>
              <a:t>GEnete</a:t>
            </a:r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>
                <a:solidFill>
                  <a:schemeClr val="bg1"/>
                </a:solidFill>
              </a:rPr>
              <a:t>Course: BSIT</a:t>
            </a:r>
          </a:p>
          <a:p>
            <a:r>
              <a:rPr lang="en-US" sz="600" dirty="0">
                <a:solidFill>
                  <a:schemeClr val="bg1"/>
                </a:solidFill>
              </a:rPr>
              <a:t>Specialization: Mobile and Internet </a:t>
            </a:r>
            <a:r>
              <a:rPr lang="en-US" sz="600" dirty="0" err="1">
                <a:solidFill>
                  <a:schemeClr val="bg1"/>
                </a:solidFill>
              </a:rPr>
              <a:t>Tecchnology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2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33553" y="1033558"/>
            <a:ext cx="11524893" cy="55358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								</a:t>
            </a:r>
          </a:p>
          <a:p>
            <a:pPr algn="ctr"/>
            <a:r>
              <a:rPr lang="en-US" dirty="0"/>
              <a:t>							</a:t>
            </a:r>
          </a:p>
          <a:p>
            <a:pPr algn="ctr"/>
            <a:r>
              <a:rPr lang="en-US" sz="1400" dirty="0"/>
              <a:t>							Forgot Password? Click </a:t>
            </a:r>
            <a:r>
              <a:rPr lang="en-US" sz="1400" dirty="0">
                <a:solidFill>
                  <a:srgbClr val="FF0000"/>
                </a:solidFill>
              </a:rPr>
              <a:t>here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							                Do not have an account?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EBD4F5-CEEA-43E2-AD70-76921E751688}"/>
              </a:ext>
            </a:extLst>
          </p:cNvPr>
          <p:cNvSpPr/>
          <p:nvPr/>
        </p:nvSpPr>
        <p:spPr>
          <a:xfrm>
            <a:off x="492369" y="2183952"/>
            <a:ext cx="3968795" cy="38150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Welcome to &lt;APP NAME&gt;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184BC2-B2F5-438E-A898-9A79D53003A1}"/>
              </a:ext>
            </a:extLst>
          </p:cNvPr>
          <p:cNvSpPr/>
          <p:nvPr/>
        </p:nvSpPr>
        <p:spPr>
          <a:xfrm>
            <a:off x="1943366" y="1247182"/>
            <a:ext cx="1066800" cy="758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51E4-725F-44E2-86C1-8579E89AC80B}"/>
              </a:ext>
            </a:extLst>
          </p:cNvPr>
          <p:cNvSpPr/>
          <p:nvPr/>
        </p:nvSpPr>
        <p:spPr>
          <a:xfrm>
            <a:off x="8239858" y="2296766"/>
            <a:ext cx="2999087" cy="54776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4D74E5-B3BC-4E12-BC18-4A4BA57382DB}"/>
              </a:ext>
            </a:extLst>
          </p:cNvPr>
          <p:cNvSpPr/>
          <p:nvPr/>
        </p:nvSpPr>
        <p:spPr>
          <a:xfrm>
            <a:off x="8239858" y="3239043"/>
            <a:ext cx="2999086" cy="54776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F62F2-90E1-4018-B65F-74C93A6CFA35}"/>
              </a:ext>
            </a:extLst>
          </p:cNvPr>
          <p:cNvSpPr/>
          <p:nvPr/>
        </p:nvSpPr>
        <p:spPr>
          <a:xfrm>
            <a:off x="6394295" y="2359082"/>
            <a:ext cx="1828800" cy="365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Email/Username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D7713-8D56-4805-8CC5-40BC8DDB2A40}"/>
              </a:ext>
            </a:extLst>
          </p:cNvPr>
          <p:cNvSpPr/>
          <p:nvPr/>
        </p:nvSpPr>
        <p:spPr>
          <a:xfrm>
            <a:off x="6643677" y="3371596"/>
            <a:ext cx="1828800" cy="365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FBDD82-975E-4620-A0AF-3F188238E35C}"/>
              </a:ext>
            </a:extLst>
          </p:cNvPr>
          <p:cNvSpPr/>
          <p:nvPr/>
        </p:nvSpPr>
        <p:spPr>
          <a:xfrm>
            <a:off x="9216985" y="4001294"/>
            <a:ext cx="1044831" cy="418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5210D-4AA2-4FF0-B286-14DFFABA4D16}"/>
              </a:ext>
            </a:extLst>
          </p:cNvPr>
          <p:cNvSpPr txBox="1"/>
          <p:nvPr/>
        </p:nvSpPr>
        <p:spPr>
          <a:xfrm>
            <a:off x="8690843" y="5518644"/>
            <a:ext cx="209711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057A9D-B6E0-4C30-8DDE-5AD4F6913B4C}"/>
              </a:ext>
            </a:extLst>
          </p:cNvPr>
          <p:cNvSpPr/>
          <p:nvPr/>
        </p:nvSpPr>
        <p:spPr>
          <a:xfrm>
            <a:off x="10891783" y="1091299"/>
            <a:ext cx="924034" cy="40011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TEAMPAGE </a:t>
            </a:r>
          </a:p>
        </p:txBody>
      </p:sp>
    </p:spTree>
    <p:extLst>
      <p:ext uri="{BB962C8B-B14F-4D97-AF65-F5344CB8AC3E}">
        <p14:creationId xmlns:p14="http://schemas.microsoft.com/office/powerpoint/2010/main" val="17929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520D1-6D3C-4C6A-A0F0-CE85B8ECF825}"/>
              </a:ext>
            </a:extLst>
          </p:cNvPr>
          <p:cNvSpPr txBox="1"/>
          <p:nvPr/>
        </p:nvSpPr>
        <p:spPr>
          <a:xfrm>
            <a:off x="492369" y="1655703"/>
            <a:ext cx="209711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E0E4B-AAC5-4270-9802-A8FE3E58938F}"/>
              </a:ext>
            </a:extLst>
          </p:cNvPr>
          <p:cNvSpPr/>
          <p:nvPr/>
        </p:nvSpPr>
        <p:spPr>
          <a:xfrm>
            <a:off x="1721034" y="2208720"/>
            <a:ext cx="4710546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Enter Full Name:________________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Birthday:______________________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Username:_____________________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Email:_________________________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Password:_____________________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Cellphone Number: _____________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Telephone Number:_____________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Address:______________________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6E1BC3-54FA-4E04-ABEF-60D3AA2D9E1D}"/>
              </a:ext>
            </a:extLst>
          </p:cNvPr>
          <p:cNvSpPr/>
          <p:nvPr/>
        </p:nvSpPr>
        <p:spPr>
          <a:xfrm>
            <a:off x="6740236" y="2400600"/>
            <a:ext cx="4613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b="1" dirty="0"/>
              <a:t>Please Take Note </a:t>
            </a:r>
            <a:r>
              <a:rPr lang="en-US" dirty="0"/>
              <a:t>that those details that you have entered are correct and accurate. </a:t>
            </a:r>
          </a:p>
          <a:p>
            <a:r>
              <a:rPr lang="en-US" dirty="0"/>
              <a:t>*</a:t>
            </a:r>
            <a:r>
              <a:rPr lang="en-US" b="1" dirty="0"/>
              <a:t>For your Safety</a:t>
            </a:r>
            <a:r>
              <a:rPr lang="en-US" dirty="0"/>
              <a:t>: Changing details might cause you inconvenience.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A224E-70A9-4116-982E-0E0FA6DE42B0}"/>
              </a:ext>
            </a:extLst>
          </p:cNvPr>
          <p:cNvSpPr/>
          <p:nvPr/>
        </p:nvSpPr>
        <p:spPr>
          <a:xfrm>
            <a:off x="3120343" y="4701074"/>
            <a:ext cx="1911928" cy="35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02824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86A4FC-BA16-4C61-8226-1DE4B214FC26}"/>
              </a:ext>
            </a:extLst>
          </p:cNvPr>
          <p:cNvSpPr/>
          <p:nvPr/>
        </p:nvSpPr>
        <p:spPr>
          <a:xfrm>
            <a:off x="484909" y="1565564"/>
            <a:ext cx="2119746" cy="4902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28027-49E4-4488-AE65-30CBCB16D658}"/>
              </a:ext>
            </a:extLst>
          </p:cNvPr>
          <p:cNvSpPr/>
          <p:nvPr/>
        </p:nvSpPr>
        <p:spPr>
          <a:xfrm>
            <a:off x="1844231" y="2400600"/>
            <a:ext cx="4239491" cy="4902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Email:____________________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C463F-1732-4AF1-AE40-CE8F8C587E7D}"/>
              </a:ext>
            </a:extLst>
          </p:cNvPr>
          <p:cNvSpPr/>
          <p:nvPr/>
        </p:nvSpPr>
        <p:spPr>
          <a:xfrm>
            <a:off x="2971533" y="3233616"/>
            <a:ext cx="2202873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Send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6BF7C-0405-41DE-832B-AC6576DDBF71}"/>
              </a:ext>
            </a:extLst>
          </p:cNvPr>
          <p:cNvSpPr/>
          <p:nvPr/>
        </p:nvSpPr>
        <p:spPr>
          <a:xfrm>
            <a:off x="6830291" y="1185340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A0A9E-B224-489F-BEAB-FDAD2425FCEA}"/>
              </a:ext>
            </a:extLst>
          </p:cNvPr>
          <p:cNvSpPr/>
          <p:nvPr/>
        </p:nvSpPr>
        <p:spPr>
          <a:xfrm>
            <a:off x="6830291" y="2876995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1D1-3873-46D7-B730-9FCBB3245FD0}"/>
              </a:ext>
            </a:extLst>
          </p:cNvPr>
          <p:cNvSpPr/>
          <p:nvPr/>
        </p:nvSpPr>
        <p:spPr>
          <a:xfrm>
            <a:off x="6844146" y="4774700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64075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E6E813-2BBF-4BF7-8AE6-F84E474C673E}"/>
              </a:ext>
            </a:extLst>
          </p:cNvPr>
          <p:cNvSpPr/>
          <p:nvPr/>
        </p:nvSpPr>
        <p:spPr>
          <a:xfrm>
            <a:off x="1537855" y="1565564"/>
            <a:ext cx="2119746" cy="4902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Enter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DFE73-0AE1-4B78-A998-CE63B3DAFEFA}"/>
              </a:ext>
            </a:extLst>
          </p:cNvPr>
          <p:cNvSpPr/>
          <p:nvPr/>
        </p:nvSpPr>
        <p:spPr>
          <a:xfrm>
            <a:off x="1856509" y="2386746"/>
            <a:ext cx="4239491" cy="4902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__ __ __ __ __ __ __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8973C-D308-46B0-970C-D671C339C558}"/>
              </a:ext>
            </a:extLst>
          </p:cNvPr>
          <p:cNvSpPr/>
          <p:nvPr/>
        </p:nvSpPr>
        <p:spPr>
          <a:xfrm>
            <a:off x="2971533" y="3233616"/>
            <a:ext cx="2202873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Confirm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4D7F0-8CA4-4607-8992-9C05D6C44DB7}"/>
              </a:ext>
            </a:extLst>
          </p:cNvPr>
          <p:cNvSpPr/>
          <p:nvPr/>
        </p:nvSpPr>
        <p:spPr>
          <a:xfrm>
            <a:off x="6830291" y="1185340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2C121-783E-4411-A0EA-CD621958E021}"/>
              </a:ext>
            </a:extLst>
          </p:cNvPr>
          <p:cNvSpPr/>
          <p:nvPr/>
        </p:nvSpPr>
        <p:spPr>
          <a:xfrm>
            <a:off x="6830291" y="2876995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C74BC-3A36-432D-A8A4-BF305D64A031}"/>
              </a:ext>
            </a:extLst>
          </p:cNvPr>
          <p:cNvSpPr/>
          <p:nvPr/>
        </p:nvSpPr>
        <p:spPr>
          <a:xfrm>
            <a:off x="6844146" y="4774700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326213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2F9E7-2BF4-4CB2-94D1-1EB85C74AE40}"/>
              </a:ext>
            </a:extLst>
          </p:cNvPr>
          <p:cNvSpPr/>
          <p:nvPr/>
        </p:nvSpPr>
        <p:spPr>
          <a:xfrm>
            <a:off x="4059382" y="3258188"/>
            <a:ext cx="3570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Logged In Successfully!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8FD88-FBD5-4D3E-A61B-B27B3F844C0D}"/>
              </a:ext>
            </a:extLst>
          </p:cNvPr>
          <p:cNvSpPr/>
          <p:nvPr/>
        </p:nvSpPr>
        <p:spPr>
          <a:xfrm>
            <a:off x="5466940" y="4955962"/>
            <a:ext cx="755374" cy="392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</a:t>
            </a:r>
          </a:p>
        </p:txBody>
      </p:sp>
    </p:spTree>
    <p:extLst>
      <p:ext uri="{BB962C8B-B14F-4D97-AF65-F5344CB8AC3E}">
        <p14:creationId xmlns:p14="http://schemas.microsoft.com/office/powerpoint/2010/main" val="305826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464</Words>
  <Application>Microsoft Office PowerPoint</Application>
  <PresentationFormat>Widescreen</PresentationFormat>
  <Paragraphs>217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Britannic Bold</vt:lpstr>
      <vt:lpstr>Calibri</vt:lpstr>
      <vt:lpstr>Calibri Light</vt:lpstr>
      <vt:lpstr>Impact</vt:lpstr>
      <vt:lpstr>Office Theme</vt:lpstr>
      <vt:lpstr>Initial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Prototype</dc:title>
  <dc:creator>Eunace Rocamora</dc:creator>
  <cp:lastModifiedBy>user</cp:lastModifiedBy>
  <cp:revision>1</cp:revision>
  <dcterms:created xsi:type="dcterms:W3CDTF">2019-07-24T22:47:27Z</dcterms:created>
  <dcterms:modified xsi:type="dcterms:W3CDTF">2019-07-25T00:00:56Z</dcterms:modified>
</cp:coreProperties>
</file>