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34" d="100"/>
          <a:sy n="34" d="100"/>
        </p:scale>
        <p:origin x="53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401E-7825-457C-974A-0CDF93292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24990-E658-45B2-9ED1-CF542CDB9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50E44-2C88-4B1B-9526-79FEFC0B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BEF4-17C6-4BBD-B2AA-8EF325853D57}" type="datetimeFigureOut">
              <a:rPr lang="en-CA" smtClean="0"/>
              <a:t>2020-08-11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ADD65-C2FB-4A81-9560-E89349159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35F32-2289-432B-B581-46023B80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C300-E14C-4903-ABF8-6C68BBDD4F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43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6064-8661-4686-A2D3-4B66DCEB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4F18E-8220-4D33-9003-7709CAD53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AD37A-9F94-454A-B50E-F9910A5D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BEF4-17C6-4BBD-B2AA-8EF325853D57}" type="datetimeFigureOut">
              <a:rPr lang="en-CA" smtClean="0"/>
              <a:t>2020-08-11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5144F-0780-437B-BEA9-688906B0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88F0B-CA02-49C8-9AF6-FE8D7C22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C300-E14C-4903-ABF8-6C68BBDD4F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585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F20F10-7494-4EA0-A47F-1768B48B4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5CC69-0E3B-4746-9A57-3E75C1228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BDC82-4583-43E6-83A5-44942C74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BEF4-17C6-4BBD-B2AA-8EF325853D57}" type="datetimeFigureOut">
              <a:rPr lang="en-CA" smtClean="0"/>
              <a:t>2020-08-11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9F5E6-C33A-4534-B00C-36112141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17F1C-E788-4648-A1D2-9FF5EDEF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C300-E14C-4903-ABF8-6C68BBDD4F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17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21D6-5AD4-4F2A-96D2-C2EE5D4A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58E8F-6E16-4E2C-BBDF-92C50BAE3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8BF0-3A71-4A08-B82E-3478E9D1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BEF4-17C6-4BBD-B2AA-8EF325853D57}" type="datetimeFigureOut">
              <a:rPr lang="en-CA" smtClean="0"/>
              <a:t>2020-08-11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4CFE-70CE-4794-9838-C27380B39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017A6-7CA2-47B4-A22B-D3354C5F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C300-E14C-4903-ABF8-6C68BBDD4F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45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6159-9C49-43EB-A16B-252ABA21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8AF4A-55DD-46FC-B172-F560D8B2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73AE2-90A4-4C89-8994-3A868CC1C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BEF4-17C6-4BBD-B2AA-8EF325853D57}" type="datetimeFigureOut">
              <a:rPr lang="en-CA" smtClean="0"/>
              <a:t>2020-08-11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B8C78-A74E-4D55-8592-FE84D76B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82E47-1A93-4B32-BED6-6C561651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C300-E14C-4903-ABF8-6C68BBDD4F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27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04362-C8A1-45DE-820A-8C8011FE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3F7DA-7F70-4253-A927-1A3B674E6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2EFEA-55AE-4DA9-9AAF-B433DD60C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5D06A-1865-4FD1-BD55-FC266B2A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BEF4-17C6-4BBD-B2AA-8EF325853D57}" type="datetimeFigureOut">
              <a:rPr lang="en-CA" smtClean="0"/>
              <a:t>2020-08-11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D3C2B-5253-42BF-A941-A570E7BA5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48D9F-D098-4ED8-BFBB-7081AD8B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C300-E14C-4903-ABF8-6C68BBDD4F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30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4BACA-D6A0-4521-B6B8-5BCCBD37E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24A8C-64C1-4B83-BDAD-E1F924957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04C78-6FC7-4BDC-AFB4-FD8B453A6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49657-A7F2-4A9B-9EEC-3A7A4E646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BC1A9-6199-48AB-A1EE-689CCB669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94D21C-A764-4D17-B098-69781B26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BEF4-17C6-4BBD-B2AA-8EF325853D57}" type="datetimeFigureOut">
              <a:rPr lang="en-CA" smtClean="0"/>
              <a:t>2020-08-11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C48201-2546-481A-BAC9-D7BB331E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6498A5-3FBC-458E-94CE-8DCCF447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C300-E14C-4903-ABF8-6C68BBDD4F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34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4874-2EC0-48B9-A261-E8870F564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5F457-A7EC-47BA-AEB5-F7E3B83D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BEF4-17C6-4BBD-B2AA-8EF325853D57}" type="datetimeFigureOut">
              <a:rPr lang="en-CA" smtClean="0"/>
              <a:t>2020-08-11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36C4D-894F-4A56-8E21-EB44C961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0FC50-2E1D-43B9-A563-D3222BB2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C300-E14C-4903-ABF8-6C68BBDD4F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197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4B33B2-31F3-4DE5-8FD3-B62F2F7C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BEF4-17C6-4BBD-B2AA-8EF325853D57}" type="datetimeFigureOut">
              <a:rPr lang="en-CA" smtClean="0"/>
              <a:t>2020-08-11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5A1620-24CB-4828-B306-74DB77E3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5D286-C524-4FDE-8A0C-4FE30403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C300-E14C-4903-ABF8-6C68BBDD4F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704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502F-A5ED-49B5-BF8A-F283DF01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342B0-77AF-4D0C-8D8F-DF1C2DC48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0C9AB-9359-4B3E-B9F8-8B24EB11A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FA1C6-112B-407C-AF64-6E91CD365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BEF4-17C6-4BBD-B2AA-8EF325853D57}" type="datetimeFigureOut">
              <a:rPr lang="en-CA" smtClean="0"/>
              <a:t>2020-08-11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DF85B-2DCB-415B-A9F4-30F3C478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3DBB2-CFFF-495F-BDD8-A15220B5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C300-E14C-4903-ABF8-6C68BBDD4F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107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39314-29A3-4626-8880-AC1073FF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FF089-EEF9-4CDE-88AC-145E6EDA6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08E29-59CF-45CD-BAC3-F10A0B80C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738BC-E5B2-4C8C-88CA-B56606CF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BEF4-17C6-4BBD-B2AA-8EF325853D57}" type="datetimeFigureOut">
              <a:rPr lang="en-CA" smtClean="0"/>
              <a:t>2020-08-11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EF787-A926-4DB3-910C-B5FBE72FB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9A08F-88A6-4A47-909E-30A9AC29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C300-E14C-4903-ABF8-6C68BBDD4F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758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430724-EB54-45CE-8ECE-FB22482D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3C0B-5C96-44E9-BB3D-A390A95F9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3A307-B266-4903-A9DE-907DF3451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5BEF4-17C6-4BBD-B2AA-8EF325853D57}" type="datetimeFigureOut">
              <a:rPr lang="en-CA" smtClean="0"/>
              <a:t>2020-08-11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D1BC7-B87C-4E18-918B-2CF6307A3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542DF-40F3-44B8-A637-C7736EFC8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6C300-E14C-4903-ABF8-6C68BBDD4F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91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CB9C-0640-47E2-96A8-76EA80ADA7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North IDE – Simulator </a:t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en-US" dirty="0">
                <a:latin typeface="Century Gothic" panose="020B0502020202020204" pitchFamily="34" charset="0"/>
              </a:rPr>
              <a:t>Instructional Guide</a:t>
            </a:r>
            <a:endParaRPr lang="en-CA" dirty="0"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A1050-D88A-4CC0-986B-FCA1516EC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73642"/>
            <a:ext cx="9144000" cy="1584158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Prepared By: Sanil Singh</a:t>
            </a:r>
            <a:endParaRPr lang="en-CA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252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9519-4E03-40AE-A640-1012D41B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Math Integration – Radians &amp; Counts</a:t>
            </a:r>
            <a:endParaRPr lang="en-CA" sz="3200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D1F31E-A8DE-4812-8C39-06C515C09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267" y="2011336"/>
            <a:ext cx="7751466" cy="424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70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2830A-4AD8-477E-97EF-F9103998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Moving the Robot – Counts &amp; Radians</a:t>
            </a:r>
            <a:endParaRPr lang="en-CA" sz="3600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CF9A4-B733-4A1C-B3D8-6A36C65FA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245" y="1690688"/>
            <a:ext cx="8024555" cy="45723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36DC28-6549-4DDF-872F-F541445E9D12}"/>
              </a:ext>
            </a:extLst>
          </p:cNvPr>
          <p:cNvSpPr txBox="1"/>
          <p:nvPr/>
        </p:nvSpPr>
        <p:spPr>
          <a:xfrm>
            <a:off x="274320" y="2736502"/>
            <a:ext cx="28720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Moving through Counts &amp; Radians</a:t>
            </a:r>
            <a:endParaRPr lang="en-CA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46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30AD-B26E-4EFC-9614-7FE3E1F9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Other ways to move the Robot – Axis Control</a:t>
            </a:r>
            <a:endParaRPr lang="en-CA" sz="3600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B8586-C0B3-4858-A8B5-85CB8100F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897" y="3065800"/>
            <a:ext cx="9056206" cy="3063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133255-1F8E-4F46-B739-63F366B6E973}"/>
              </a:ext>
            </a:extLst>
          </p:cNvPr>
          <p:cNvSpPr txBox="1"/>
          <p:nvPr/>
        </p:nvSpPr>
        <p:spPr>
          <a:xfrm>
            <a:off x="838200" y="2005846"/>
            <a:ext cx="775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Moving the Robot Arm through specific axis</a:t>
            </a:r>
            <a:endParaRPr lang="en-CA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692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F20D-9EEB-4632-BD8C-672EF3A2C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Moving the Robot – Defined Movement</a:t>
            </a:r>
            <a:endParaRPr lang="en-C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CB5DF-4664-4DED-A0C1-8DC4D46FF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Define a point using Counts/Radians and move the robot accordingly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86FEC-6B9C-457C-9E05-DB732D860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70" y="3109666"/>
            <a:ext cx="10270259" cy="267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9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8787-D046-413F-84B8-62DE75C7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the Robot - Loops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9BD82-5D9F-447F-8CF3-0673CB8FF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Make use of Loops to reduce code when repeating tasks</a:t>
            </a:r>
            <a:endParaRPr lang="en-CA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A7100-71FC-4745-9CDA-5D5F19EDB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81" y="2707518"/>
            <a:ext cx="10131237" cy="360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24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9F2E-1336-4A7A-921F-3014A209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the Robot Speed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04AB3-C957-4952-AA85-060D154A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Increasing/Decreasing to customize robot speed for users specifications</a:t>
            </a:r>
            <a:endParaRPr lang="en-CA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C9D248-1160-4EF0-A383-8D7112F3A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373" y="3429000"/>
            <a:ext cx="9437253" cy="25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0D85-7D6F-4678-8C22-ABA4FB7A7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Getting Started</a:t>
            </a:r>
            <a:endParaRPr lang="en-CA" sz="36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4E431-D7AA-4011-80AF-9EB34065A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192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Before getting started, its important to understand the background information</a:t>
            </a:r>
          </a:p>
          <a:p>
            <a:pPr marL="0" indent="0">
              <a:buNone/>
            </a:pPr>
            <a:endParaRPr lang="en-US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IDE: Thonny (Open Source Platform)</a:t>
            </a:r>
          </a:p>
          <a:p>
            <a:pPr marL="0" indent="0">
              <a:buNone/>
            </a:pPr>
            <a:endParaRPr lang="en-US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Language: Python</a:t>
            </a:r>
            <a:endParaRPr lang="en-CA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66CB3A-67BC-44FD-A19D-576E154033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999"/>
          <a:stretch/>
        </p:blipFill>
        <p:spPr>
          <a:xfrm>
            <a:off x="7215172" y="2480408"/>
            <a:ext cx="3950134" cy="318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08FD-4061-4510-96F6-D9D58226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North IDE Overview</a:t>
            </a:r>
            <a:endParaRPr lang="en-CA" sz="3600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F362B-CA18-4A22-BF2C-801049F67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553" y="1563936"/>
            <a:ext cx="8504190" cy="45358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81A29C-3EA1-4DE8-99DB-4E91B901215E}"/>
              </a:ext>
            </a:extLst>
          </p:cNvPr>
          <p:cNvSpPr txBox="1"/>
          <p:nvPr/>
        </p:nvSpPr>
        <p:spPr>
          <a:xfrm>
            <a:off x="610350" y="2384048"/>
            <a:ext cx="241990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Century Gothic" panose="020B0502020202020204" pitchFamily="34" charset="0"/>
              </a:rPr>
              <a:t>File Explorer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Century Gothic" panose="020B0502020202020204" pitchFamily="34" charset="0"/>
              </a:rPr>
              <a:t>Python Shell (Output box)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Century Gothic" panose="020B0502020202020204" pitchFamily="34" charset="0"/>
              </a:rPr>
              <a:t>Locator Table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Century Gothic" panose="020B0502020202020204" pitchFamily="34" charset="0"/>
              </a:rPr>
              <a:t>Input Area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Century Gothic" panose="020B0502020202020204" pitchFamily="34" charset="0"/>
              </a:rPr>
              <a:t>Simulate/Run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Century Gothic" panose="020B0502020202020204" pitchFamily="34" charset="0"/>
              </a:rPr>
              <a:t>Simulator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n-CA" sz="2000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47F72-0AD4-48F7-B6FE-008CC3C88490}"/>
              </a:ext>
            </a:extLst>
          </p:cNvPr>
          <p:cNvSpPr txBox="1"/>
          <p:nvPr/>
        </p:nvSpPr>
        <p:spPr>
          <a:xfrm>
            <a:off x="8611340" y="2539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55E49-16A9-4DD4-A63F-4411266B11BB}"/>
              </a:ext>
            </a:extLst>
          </p:cNvPr>
          <p:cNvSpPr txBox="1"/>
          <p:nvPr/>
        </p:nvSpPr>
        <p:spPr>
          <a:xfrm>
            <a:off x="7004266" y="2945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07997-1E4F-47E4-8A85-D9361AD2C2DD}"/>
              </a:ext>
            </a:extLst>
          </p:cNvPr>
          <p:cNvSpPr txBox="1"/>
          <p:nvPr/>
        </p:nvSpPr>
        <p:spPr>
          <a:xfrm>
            <a:off x="5248182" y="52818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A815FF-D017-476C-AC2D-3FC2E87121A9}"/>
              </a:ext>
            </a:extLst>
          </p:cNvPr>
          <p:cNvSpPr txBox="1"/>
          <p:nvPr/>
        </p:nvSpPr>
        <p:spPr>
          <a:xfrm>
            <a:off x="6251359" y="4869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EC787C-704F-4BE5-9D15-33DFE0F0E7E0}"/>
              </a:ext>
            </a:extLst>
          </p:cNvPr>
          <p:cNvSpPr txBox="1"/>
          <p:nvPr/>
        </p:nvSpPr>
        <p:spPr>
          <a:xfrm>
            <a:off x="3499282" y="3095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CEBE75-99AF-4690-AB37-00AA5CCB7259}"/>
              </a:ext>
            </a:extLst>
          </p:cNvPr>
          <p:cNvSpPr txBox="1"/>
          <p:nvPr/>
        </p:nvSpPr>
        <p:spPr>
          <a:xfrm>
            <a:off x="5097339" y="169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CA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7370A9-71BB-4B45-877F-CDA2BBCAA676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4323425" y="1870111"/>
            <a:ext cx="773914" cy="524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8A02FB-381A-4170-A5EB-650FE1A04498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4643021" y="4714043"/>
            <a:ext cx="605161" cy="75244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4B03CC-D577-402B-AE9B-69359591E901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5097339" y="4643021"/>
            <a:ext cx="1154020" cy="41103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77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0FAE-253B-4C54-B7DA-A5765465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Creating a New Project/File</a:t>
            </a:r>
            <a:endParaRPr lang="en-CA" sz="3600" dirty="0">
              <a:latin typeface="Century Gothic" panose="020B0502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C6EBAF-A544-464B-BC00-E6670D7A0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312" b="5637"/>
          <a:stretch/>
        </p:blipFill>
        <p:spPr>
          <a:xfrm>
            <a:off x="5687031" y="1690688"/>
            <a:ext cx="2536807" cy="38642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F9C5B8-232A-47BB-82B8-199DFDF70AB2}"/>
              </a:ext>
            </a:extLst>
          </p:cNvPr>
          <p:cNvSpPr txBox="1"/>
          <p:nvPr/>
        </p:nvSpPr>
        <p:spPr>
          <a:xfrm>
            <a:off x="838200" y="1690688"/>
            <a:ext cx="44299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Create a New Project</a:t>
            </a:r>
          </a:p>
          <a:p>
            <a:pPr marL="857250" lvl="1" indent="-400050">
              <a:spcAft>
                <a:spcPts val="1800"/>
              </a:spcAft>
              <a:buFont typeface="+mj-lt"/>
              <a:buAutoNum type="romanUcPeriod"/>
            </a:pPr>
            <a:r>
              <a:rPr lang="en-US" dirty="0">
                <a:latin typeface="Century Gothic" panose="020B0502020202020204" pitchFamily="34" charset="0"/>
              </a:rPr>
              <a:t>Note: Save to an easily accessible location. Ex Desktop</a:t>
            </a:r>
          </a:p>
          <a:p>
            <a:pPr marL="342900" indent="-342900">
              <a:spcAft>
                <a:spcPts val="1800"/>
              </a:spcAft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Create a New File</a:t>
            </a:r>
          </a:p>
          <a:p>
            <a:pPr marL="857250" lvl="1" indent="-400050">
              <a:spcAft>
                <a:spcPts val="1800"/>
              </a:spcAft>
              <a:buFont typeface="+mj-lt"/>
              <a:buAutoNum type="romanLcPeriod"/>
            </a:pPr>
            <a:r>
              <a:rPr lang="en-US" dirty="0">
                <a:latin typeface="Century Gothic" panose="020B0502020202020204" pitchFamily="34" charset="0"/>
              </a:rPr>
              <a:t>Ensure the File is within the NEW project</a:t>
            </a:r>
          </a:p>
          <a:p>
            <a:pPr marL="342900" indent="-342900">
              <a:spcAft>
                <a:spcPts val="1800"/>
              </a:spcAft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Go To “Files”</a:t>
            </a:r>
          </a:p>
          <a:p>
            <a:pPr marL="857250" lvl="1" indent="-400050">
              <a:spcAft>
                <a:spcPts val="1800"/>
              </a:spcAft>
              <a:buFont typeface="+mj-lt"/>
              <a:buAutoNum type="romanLcPeriod"/>
            </a:pPr>
            <a:r>
              <a:rPr lang="en-US" dirty="0">
                <a:latin typeface="Century Gothic" panose="020B0502020202020204" pitchFamily="34" charset="0"/>
              </a:rPr>
              <a:t>Direct this window to the location of your project &amp; file</a:t>
            </a:r>
          </a:p>
          <a:p>
            <a:pPr marL="342900" indent="-342900">
              <a:buFont typeface="+mj-lt"/>
              <a:buAutoNum type="arabicPeriod"/>
            </a:pPr>
            <a:endParaRPr lang="en-CA" dirty="0">
              <a:latin typeface="Century Gothic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657976-6D24-4B4B-AE3A-202CCAFFC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734" y="2331108"/>
            <a:ext cx="3322608" cy="25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53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89EE-06EC-484C-9C2C-6BA66710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Getting Started with Programming</a:t>
            </a:r>
            <a:endParaRPr lang="en-CA" sz="36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9DA57-D2A6-4910-A8A3-5F9ABF01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13485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Before programming, ensure the following:</a:t>
            </a:r>
          </a:p>
          <a:p>
            <a:pPr marL="0" indent="0">
              <a:buNone/>
            </a:pPr>
            <a:endParaRPr lang="en-US" dirty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Import North C9 Library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Get Contents from Locator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359EE-5A5B-49E3-A65A-0080F5E5E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053" y="2656057"/>
            <a:ext cx="6755369" cy="295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3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8CEE9-0249-4B1E-94B9-0B225DF8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Instantiating Variables</a:t>
            </a:r>
            <a:endParaRPr lang="en-CA" sz="36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14ABC-D30E-48D8-8331-426AA9C99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5529"/>
            <a:ext cx="10968788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Assign all the contents from the NorthC9 Class to your variable</a:t>
            </a:r>
            <a:endParaRPr lang="en-CA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B46F6-128B-499E-8388-A6A67D0AA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172" y="3083195"/>
            <a:ext cx="7783656" cy="279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8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F26F-0222-4F08-B9A6-605178D3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does the Robot move?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2BE65-E16D-43B1-8E55-A7854605E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651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entury Gothic" panose="020B0502020202020204" pitchFamily="34" charset="0"/>
              </a:rPr>
              <a:t>The Robot can move through 2 ways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entury Gothic" panose="020B0502020202020204" pitchFamily="34" charset="0"/>
              </a:rPr>
              <a:t>Rotational Counts (Range 0 – 24000)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entury Gothic" panose="020B0502020202020204" pitchFamily="34" charset="0"/>
              </a:rPr>
              <a:t>Radians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entury Gothic" panose="020B0502020202020204" pitchFamily="34" charset="0"/>
              </a:rPr>
              <a:t>The Robot utilizes the XYZ planes to move to specific location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Can also utilize the coordinate system when moving with XYZ commands</a:t>
            </a:r>
            <a:endParaRPr lang="en-CA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86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FC48-30DE-43BE-BC46-80CA82C8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“Homing” the Robot</a:t>
            </a:r>
            <a:endParaRPr lang="en-CA" sz="36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EE740-E348-413F-A2D4-5D65F2333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It is very important to know how to Home the Robot</a:t>
            </a:r>
            <a:endParaRPr lang="en-CA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92366-50A3-4572-840F-FFDD69149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304" y="2797426"/>
            <a:ext cx="7683391" cy="337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4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7A2D-7B96-47D2-9336-1100790B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Moving the Robot – Math Integration</a:t>
            </a:r>
            <a:endParaRPr lang="en-CA" sz="3600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C0E5E-2949-43BA-9686-AA388947D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086" y="2715473"/>
            <a:ext cx="9561827" cy="201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9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290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Office Theme</vt:lpstr>
      <vt:lpstr>North IDE – Simulator  Instructional Guide</vt:lpstr>
      <vt:lpstr>Getting Started</vt:lpstr>
      <vt:lpstr>North IDE Overview</vt:lpstr>
      <vt:lpstr>Creating a New Project/File</vt:lpstr>
      <vt:lpstr>Getting Started with Programming</vt:lpstr>
      <vt:lpstr>Instantiating Variables</vt:lpstr>
      <vt:lpstr>How does the Robot move?</vt:lpstr>
      <vt:lpstr>“Homing” the Robot</vt:lpstr>
      <vt:lpstr>Moving the Robot – Math Integration</vt:lpstr>
      <vt:lpstr>Math Integration – Radians &amp; Counts</vt:lpstr>
      <vt:lpstr>Moving the Robot – Counts &amp; Radians</vt:lpstr>
      <vt:lpstr>Other ways to move the Robot – Axis Control</vt:lpstr>
      <vt:lpstr>Moving the Robot – Defined Movement</vt:lpstr>
      <vt:lpstr>Moving the Robot - Loops</vt:lpstr>
      <vt:lpstr>Increasing the Robot Speed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 IDE – Simulator  Instructional Guide</dc:title>
  <dc:creator>Sanil Singh</dc:creator>
  <cp:lastModifiedBy>Sanil Singh</cp:lastModifiedBy>
  <cp:revision>7</cp:revision>
  <dcterms:created xsi:type="dcterms:W3CDTF">2020-08-11T17:13:16Z</dcterms:created>
  <dcterms:modified xsi:type="dcterms:W3CDTF">2020-08-11T18:25:54Z</dcterms:modified>
</cp:coreProperties>
</file>