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F893-6957-4EAE-B248-05185EAB2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B14BA-0272-4BA7-9889-20E4723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39CDE-3F44-47F7-9707-890F7EA1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43FC-5A73-4B1C-8952-4120FD16E322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58E5C-9CFD-418A-934B-1DCED1B1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3AEF-BBC5-4F3F-87FC-2B7F7400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A77-FF84-404B-B88E-025E67FBE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83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99BB-308E-467D-B1EC-0B93DA30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7D50C-9A0C-4B7B-AFDD-558D5E015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11D8-3948-45B0-9AA9-6CFA8280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43FC-5A73-4B1C-8952-4120FD16E322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7FA4B-D756-4546-809B-F2350F75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10406-5A44-4BAA-A4A2-5460FF25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A77-FF84-404B-B88E-025E67FBE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90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7E0FA-8A65-40DE-A7CC-08072BADD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D3612-0F91-488F-84FF-9100EFA19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506B9-75BF-417F-A87A-4EB75389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43FC-5A73-4B1C-8952-4120FD16E322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79CB2-070B-47FC-851F-D6B7AD63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8BA9F-88CE-41D6-8C57-04AB35BC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A77-FF84-404B-B88E-025E67FBE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9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DB00-458E-4A56-8BAC-2140DBA6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1010E-D365-4643-B712-AEE10F41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800A1-0FD3-4796-AC12-2838B2C2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43FC-5A73-4B1C-8952-4120FD16E322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9C47B-633F-4E39-9AEA-6B2C50D9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74116-C20C-425D-B41F-F956906F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A77-FF84-404B-B88E-025E67FBE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61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45EF-0161-4804-83F6-614D174A7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BF42C-6010-4B1B-B586-DE7AD1D76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C0B76-3D0A-4FA8-AF88-26D61AFA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43FC-5A73-4B1C-8952-4120FD16E322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7460F-E0F5-4228-8C5C-807B0B55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B83DA-C532-4602-927C-CCD02654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A77-FF84-404B-B88E-025E67FBE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29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31D3-224E-4372-8948-A7EF2A6F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5D4B4-CE37-49C7-AB78-DB9816CA6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97E01-4FC9-4DD5-9C80-A993F3D8D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76DA6-F7CE-4FCC-B8C1-5FD87FF2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43FC-5A73-4B1C-8952-4120FD16E322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9C910-9C54-4CB6-BBAB-250D338B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B401A-7185-4163-904D-CED95C6C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A77-FF84-404B-B88E-025E67FBE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51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2A4D-499D-450E-A7E2-3DB179DE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B5477-5559-4987-B493-6B683A60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84AA8-57BC-4CCD-9458-591BCF39C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0458F-1A43-47D0-8918-113EBA089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3CF61-6568-455B-BB56-DE718F258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D814C-A637-456F-B7F0-B672B66B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43FC-5A73-4B1C-8952-4120FD16E322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3B1CC-9311-4AC6-B809-2E82A225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EDA9D-3AFC-4955-AD03-C8FD6EC0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A77-FF84-404B-B88E-025E67FBE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615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38FF-B872-4AF7-997A-2BF722A6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907C6-91B3-4A0E-8C64-C6E5D12E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43FC-5A73-4B1C-8952-4120FD16E322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D0FCF-658A-4ED4-A1E8-17DE93F4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5F377-4FDE-48E8-8229-B8E909CE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A77-FF84-404B-B88E-025E67FBE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600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8A20F-B6C7-4474-BCD1-2E9107CA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43FC-5A73-4B1C-8952-4120FD16E322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BF0D2-BDCC-49AF-9F64-7378845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41544-1E07-468A-BC45-3DE1C60C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A77-FF84-404B-B88E-025E67FBE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71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28DB-8EC1-42C3-99E3-890A0452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3E471-E9A0-4D6F-BA81-A2449FC4F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BB02A-B8CA-4C38-A336-2C6F5048C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3F970-21C6-42BB-A941-BB6D334B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43FC-5A73-4B1C-8952-4120FD16E322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F1613-851A-4D29-81FB-8400CEDC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4363B-3C0D-46B4-9342-42F704A6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A77-FF84-404B-B88E-025E67FBE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55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B4A3-7984-4618-8442-0C1F6713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0D9B8-EA4A-4160-A1A7-4D698AFAA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D8417-5F61-4142-82C7-6D6B1596C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E7330-BBC5-491B-B610-2941844E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43FC-5A73-4B1C-8952-4120FD16E322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3D2AC-8B72-483B-AFFC-B9ED5603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73566-DBE3-460B-AB39-D37BAAE2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A77-FF84-404B-B88E-025E67FBE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80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E6542-82F3-4E72-9E38-9003C242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78378-15D0-45EC-BCA4-B2E56FFBD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E3E05-27D5-4599-BA33-38C5CBECF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843FC-5A73-4B1C-8952-4120FD16E322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FB5B6-DF89-46F0-985A-D488AE020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01FE1-6F05-48AA-8897-5B4AE201B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0A77-FF84-404B-B88E-025E67FBE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94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D7B5-DE65-49D7-AAFB-5F6AA8CAD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EMAP – CAD Models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21E3A-255E-479F-8E03-DE21C6ADD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 Prepared: August 7, 2020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258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5CF3-84BB-4788-B14F-C86E2195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Actuator Lift Plate CAD Model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6CAF0-5A91-477A-82A7-2129177BD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096" y="2395154"/>
            <a:ext cx="4823878" cy="37341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D98188-B619-45B0-8ACE-34C627FC6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93" y="2460983"/>
            <a:ext cx="6591058" cy="360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DB24-77BD-4232-A2AC-156FD11A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31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Electro-Chem Cell CAD Models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578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B4A1-1358-4253-9433-693636AB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Casing CAD Model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47C51-654B-445F-9110-B2C4C5DB4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1468"/>
            <a:ext cx="4808637" cy="3414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1B071-18AA-49B7-8BAA-E0145178E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6" y="2399622"/>
            <a:ext cx="4534293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2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905A-4BD9-4CFB-89B9-29316F75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Holder CAD Model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FD1C9-E999-46FC-B04E-FDD0D6CC3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7" y="2284836"/>
            <a:ext cx="5387807" cy="3726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B23816-D0E6-4B9B-8E1B-27898B8EE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253" y="2284835"/>
            <a:ext cx="6501970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9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F4F6-804A-49F2-BD85-0D18739B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Cap CAD Model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7E9D5-9F02-46BC-B367-31A6078D8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7561"/>
            <a:ext cx="4259949" cy="368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09DAE9-2E07-4E5A-9010-D4DB0297F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580" y="2380687"/>
            <a:ext cx="4328535" cy="27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1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728E-110F-449A-9F52-723F1978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Chamber CAD Model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8B8C2-D341-401C-9FDA-6B22E67AF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7125">
            <a:off x="1639134" y="1623953"/>
            <a:ext cx="3323484" cy="4797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F7F8C2-C770-4693-AC6A-8073EED8E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850" y="1714721"/>
            <a:ext cx="3307367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7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CAA1-3360-4832-B3EF-26CAEE3D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21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Actuator Lift CAD Models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969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F8CC-68E2-4DBB-AD65-6EEC2A01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Pedestal CAD Model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0BC52-D550-49A2-A861-EF56CEC4B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85" y="2490755"/>
            <a:ext cx="4508120" cy="33420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878689-E2FB-4EB5-9AEF-EAE8D1E84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068" y="2716567"/>
            <a:ext cx="5313087" cy="302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7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A233-4D50-4EFE-A766-6A7E7A35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Pneumatic Actuator Body CAD Model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EDCB95-C492-43FF-99C1-BA1D3D8F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798" y="1690688"/>
            <a:ext cx="2804403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9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49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EMAP – CAD Models</vt:lpstr>
      <vt:lpstr>Electro-Chem Cell CAD Models</vt:lpstr>
      <vt:lpstr>Bottom Casing CAD Model</vt:lpstr>
      <vt:lpstr>Sample Holder CAD Model</vt:lpstr>
      <vt:lpstr>Cell Cap CAD Model</vt:lpstr>
      <vt:lpstr>Glass Chamber CAD Model</vt:lpstr>
      <vt:lpstr>Actuator Lift CAD Models</vt:lpstr>
      <vt:lpstr>Stationary Pedestal CAD Model</vt:lpstr>
      <vt:lpstr>Pneumatic Actuator Body CAD Model</vt:lpstr>
      <vt:lpstr>Actuator Lift Plate CAD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Sanil Singh</dc:creator>
  <cp:lastModifiedBy>Sanil Singh</cp:lastModifiedBy>
  <cp:revision>6</cp:revision>
  <dcterms:created xsi:type="dcterms:W3CDTF">2020-08-07T15:05:12Z</dcterms:created>
  <dcterms:modified xsi:type="dcterms:W3CDTF">2020-08-07T16:53:01Z</dcterms:modified>
</cp:coreProperties>
</file>