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34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40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6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16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19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61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05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3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47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67B-6469-4031-91A9-2467712D21B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7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767B-6469-4031-91A9-2467712D21BD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6165-88EC-41BF-B027-C9F203C4C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72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C96D0-1E8F-48E5-8522-430C3EC0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427" y="166067"/>
            <a:ext cx="9144000" cy="1357606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Star Fighter</a:t>
            </a:r>
            <a:endParaRPr lang="ru-RU" dirty="0">
              <a:latin typeface="Impact" panose="020B080603090205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C72BDF-BE6C-49EE-A78C-283E684A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43" y="5775257"/>
            <a:ext cx="942975" cy="7143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65FB2C-3B85-4CD9-9701-CDC32F4CC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06895">
            <a:off x="2106888" y="2518339"/>
            <a:ext cx="981075" cy="8001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2F255D-E03F-4BED-A2E1-77A14A68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171" y="3615881"/>
            <a:ext cx="962025" cy="800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E28D1F-314E-4641-BAEA-138A62FB4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614">
            <a:off x="6379463" y="2146734"/>
            <a:ext cx="889769" cy="80366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478F75A-0D17-47D2-A359-EA5C1AB95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6193">
            <a:off x="1616323" y="4083944"/>
            <a:ext cx="428625" cy="381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7CCE694-6431-4318-924B-6EBDA25C3E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06" y="2500125"/>
            <a:ext cx="85725" cy="5143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E01805A-E1B4-4D40-898E-95633C7114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74249">
            <a:off x="3463522" y="3728248"/>
            <a:ext cx="85725" cy="35242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23C402F-B823-4A50-A042-778F4B8C3C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1361">
            <a:off x="6500267" y="3258393"/>
            <a:ext cx="85725" cy="35242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D24DEEF-65EC-4C15-BC22-E2017BBE21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4448">
            <a:off x="4784931" y="3151979"/>
            <a:ext cx="1143000" cy="1181100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FC071F1-5827-42E1-9C1A-ADBC86CA7925}"/>
              </a:ext>
            </a:extLst>
          </p:cNvPr>
          <p:cNvSpPr/>
          <p:nvPr/>
        </p:nvSpPr>
        <p:spPr>
          <a:xfrm>
            <a:off x="6323998" y="4775853"/>
            <a:ext cx="57856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Разработчики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Ладиков</a:t>
            </a:r>
            <a:r>
              <a:rPr lang="ru-RU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Михаил и Лапин Максим</a:t>
            </a:r>
          </a:p>
        </p:txBody>
      </p:sp>
    </p:spTree>
    <p:extLst>
      <p:ext uri="{BB962C8B-B14F-4D97-AF65-F5344CB8AC3E}">
        <p14:creationId xmlns:p14="http://schemas.microsoft.com/office/powerpoint/2010/main" val="144878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BAC70-3DDF-4DF3-BE55-391994F7F925}"/>
              </a:ext>
            </a:extLst>
          </p:cNvPr>
          <p:cNvSpPr/>
          <p:nvPr/>
        </p:nvSpPr>
        <p:spPr>
          <a:xfrm>
            <a:off x="188309" y="1189905"/>
            <a:ext cx="10578817" cy="40010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/>
              <a:t>Star Fighter – </a:t>
            </a:r>
            <a:r>
              <a:rPr lang="ru-RU" sz="4000" dirty="0"/>
              <a:t>это космический шутер с видом сверху</a:t>
            </a:r>
            <a:r>
              <a:rPr lang="en-US" sz="4000" dirty="0"/>
              <a:t>. </a:t>
            </a:r>
            <a:r>
              <a:rPr lang="ru-RU" sz="4000" dirty="0"/>
              <a:t>Вам предстоит, управляя космическим кораблем, уничтожать сначала астероиды, а затем врагов (которые дают вам отпор и передвигаются по игровому полю)</a:t>
            </a:r>
          </a:p>
          <a:p>
            <a:pPr algn="ctr"/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C113F23-AA69-4C8C-83E5-E0132DF137C1}"/>
              </a:ext>
            </a:extLst>
          </p:cNvPr>
          <p:cNvSpPr/>
          <p:nvPr/>
        </p:nvSpPr>
        <p:spPr>
          <a:xfrm>
            <a:off x="3709357" y="-68473"/>
            <a:ext cx="3042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Вв</a:t>
            </a:r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едение</a:t>
            </a:r>
          </a:p>
        </p:txBody>
      </p:sp>
    </p:spTree>
    <p:extLst>
      <p:ext uri="{BB962C8B-B14F-4D97-AF65-F5344CB8AC3E}">
        <p14:creationId xmlns:p14="http://schemas.microsoft.com/office/powerpoint/2010/main" val="427995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ADEA84-76E1-47CD-B007-B2601D7DF203}"/>
              </a:ext>
            </a:extLst>
          </p:cNvPr>
          <p:cNvSpPr/>
          <p:nvPr/>
        </p:nvSpPr>
        <p:spPr>
          <a:xfrm>
            <a:off x="3200944" y="0"/>
            <a:ext cx="5790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Структура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2CAB6C-9EB5-4DBD-9081-67C4C53233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6" y="1099931"/>
            <a:ext cx="9435548" cy="53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6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B5EAD2E-6818-470D-97D2-B30F7E4735CD}"/>
              </a:ext>
            </a:extLst>
          </p:cNvPr>
          <p:cNvSpPr/>
          <p:nvPr/>
        </p:nvSpPr>
        <p:spPr>
          <a:xfrm>
            <a:off x="495979" y="208116"/>
            <a:ext cx="950180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dirty="0"/>
              <a:t>На </a:t>
            </a:r>
            <a:r>
              <a:rPr lang="ru-RU" sz="4000" dirty="0" err="1"/>
              <a:t>выбопр</a:t>
            </a:r>
            <a:r>
              <a:rPr lang="ru-RU" sz="4000" dirty="0"/>
              <a:t> имеется несколько моделей космического корабля:</a:t>
            </a:r>
          </a:p>
        </p:txBody>
      </p:sp>
      <p:pic>
        <p:nvPicPr>
          <p:cNvPr id="2055" name="Рисунок 9">
            <a:extLst>
              <a:ext uri="{FF2B5EF4-FFF2-40B4-BE49-F238E27FC236}">
                <a16:creationId xmlns:a16="http://schemas.microsoft.com/office/drawing/2014/main" id="{E490E4D4-DCD9-43AA-A54C-C06F3CE9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308" y="3354124"/>
            <a:ext cx="1646169" cy="125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Рисунок 10">
            <a:extLst>
              <a:ext uri="{FF2B5EF4-FFF2-40B4-BE49-F238E27FC236}">
                <a16:creationId xmlns:a16="http://schemas.microsoft.com/office/drawing/2014/main" id="{EB4EAA76-AC48-42EC-9F83-E14E71E0B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62" y="3354124"/>
            <a:ext cx="1539206" cy="1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1">
            <a:extLst>
              <a:ext uri="{FF2B5EF4-FFF2-40B4-BE49-F238E27FC236}">
                <a16:creationId xmlns:a16="http://schemas.microsoft.com/office/drawing/2014/main" id="{5D595BE9-9FCD-4BF3-96AE-C1539C33B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65" y="3176889"/>
            <a:ext cx="1922881" cy="145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Рисунок 12">
            <a:extLst>
              <a:ext uri="{FF2B5EF4-FFF2-40B4-BE49-F238E27FC236}">
                <a16:creationId xmlns:a16="http://schemas.microsoft.com/office/drawing/2014/main" id="{6EFBC181-13EF-4819-986F-652EB58E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13" y="3158808"/>
            <a:ext cx="1812730" cy="13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13">
            <a:extLst>
              <a:ext uri="{FF2B5EF4-FFF2-40B4-BE49-F238E27FC236}">
                <a16:creationId xmlns:a16="http://schemas.microsoft.com/office/drawing/2014/main" id="{DF85A7FB-D5E9-4F98-BC84-DDD678D8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5" y="3208649"/>
            <a:ext cx="1976336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Рисунок 8">
            <a:extLst>
              <a:ext uri="{FF2B5EF4-FFF2-40B4-BE49-F238E27FC236}">
                <a16:creationId xmlns:a16="http://schemas.microsoft.com/office/drawing/2014/main" id="{38A00082-E7BF-4896-8EB5-56A991964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07" y="3208649"/>
            <a:ext cx="1976336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BD89BD69-72C0-4736-8ACE-E258482CB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17" y="649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58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894DAF-B938-4698-9536-98846A208280}"/>
              </a:ext>
            </a:extLst>
          </p:cNvPr>
          <p:cNvSpPr/>
          <p:nvPr/>
        </p:nvSpPr>
        <p:spPr>
          <a:xfrm>
            <a:off x="-842376" y="289208"/>
            <a:ext cx="13562090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/>
              <a:t>Во время игры с противников (как с камней, так и с противников «поумнее») будут падать бонусы:</a:t>
            </a:r>
          </a:p>
          <a:p>
            <a:pPr algn="ctr"/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1D0EBB-4BC1-4B79-8D9E-4BD8B5369E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2" y="1958579"/>
            <a:ext cx="960782" cy="10611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5C6DDD-023B-4DE9-9EF4-1CC0BDFAB6BE}"/>
              </a:ext>
            </a:extLst>
          </p:cNvPr>
          <p:cNvSpPr/>
          <p:nvPr/>
        </p:nvSpPr>
        <p:spPr>
          <a:xfrm>
            <a:off x="1497113" y="2069961"/>
            <a:ext cx="888311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/>
              <a:t>Это аптечка, она восстанавливает от 10 до 30 очков здоровья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67B575-2448-411A-A485-8F4A1BE142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9" y="4631154"/>
            <a:ext cx="631652" cy="10611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F2C685A-3709-428C-B969-0584E580DABE}"/>
              </a:ext>
            </a:extLst>
          </p:cNvPr>
          <p:cNvSpPr/>
          <p:nvPr/>
        </p:nvSpPr>
        <p:spPr>
          <a:xfrm>
            <a:off x="1179444" y="4500003"/>
            <a:ext cx="888311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/>
              <a:t>Это усилитель, дает дополнительную огневую мощь на </a:t>
            </a:r>
            <a:r>
              <a:rPr lang="en-US" sz="4000" dirty="0"/>
              <a:t>5</a:t>
            </a:r>
            <a:r>
              <a:rPr lang="ru-RU" sz="4000" dirty="0"/>
              <a:t> секунд(примерно)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80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F5DD89E-1FF8-45CB-9FD9-19BF76ED24F0}"/>
              </a:ext>
            </a:extLst>
          </p:cNvPr>
          <p:cNvSpPr/>
          <p:nvPr/>
        </p:nvSpPr>
        <p:spPr>
          <a:xfrm>
            <a:off x="1" y="254961"/>
            <a:ext cx="1199694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000" dirty="0"/>
              <a:t>Противники делятся на два типа: астероиды (или метеориты) и «живые» противники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27A291-7F9A-4E97-B86B-076711E97F93}"/>
              </a:ext>
            </a:extLst>
          </p:cNvPr>
          <p:cNvSpPr/>
          <p:nvPr/>
        </p:nvSpPr>
        <p:spPr>
          <a:xfrm>
            <a:off x="2068690" y="1440785"/>
            <a:ext cx="950045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000" dirty="0"/>
              <a:t>Так выглядят метеориты. Они бывают разных размеров, чем больше метеорит, тем больше он наносит урона, но приносит меньше очков.</a:t>
            </a:r>
            <a:endParaRPr lang="ru-RU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B6BB56-F1E1-4630-BE29-EF7C4F4752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13" y="1368538"/>
            <a:ext cx="1290389" cy="117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Рисунок 19">
            <a:extLst>
              <a:ext uri="{FF2B5EF4-FFF2-40B4-BE49-F238E27FC236}">
                <a16:creationId xmlns:a16="http://schemas.microsoft.com/office/drawing/2014/main" id="{694480F3-CC07-4D72-9984-0122EFD44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712" y="4322326"/>
            <a:ext cx="107115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Рисунок 20">
            <a:extLst>
              <a:ext uri="{FF2B5EF4-FFF2-40B4-BE49-F238E27FC236}">
                <a16:creationId xmlns:a16="http://schemas.microsoft.com/office/drawing/2014/main" id="{0FF205C8-BECE-4C3F-AB29-0D19695A0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740" y="4322326"/>
            <a:ext cx="121484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Рисунок 21">
            <a:extLst>
              <a:ext uri="{FF2B5EF4-FFF2-40B4-BE49-F238E27FC236}">
                <a16:creationId xmlns:a16="http://schemas.microsoft.com/office/drawing/2014/main" id="{299A438E-FD40-44E4-A7DB-1FDB9197C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76" y="4287144"/>
            <a:ext cx="135853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Рисунок 22">
            <a:extLst>
              <a:ext uri="{FF2B5EF4-FFF2-40B4-BE49-F238E27FC236}">
                <a16:creationId xmlns:a16="http://schemas.microsoft.com/office/drawing/2014/main" id="{016F5EEF-6CF4-462F-8F87-79B32EA13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5" y="4251962"/>
            <a:ext cx="134547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2B43118F-81F6-4426-B54E-5F0405BD6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7" y="3029664"/>
            <a:ext cx="1199694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достижении 500 очков метеориты начинают заменяться на </a:t>
            </a:r>
            <a:r>
              <a:rPr lang="ru-RU" altLang="ru-RU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«живых» противников:</a:t>
            </a:r>
            <a:endParaRPr kumimoji="0" lang="ru-RU" altLang="ru-RU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9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15BB4D-0CFE-4EB9-9C96-D8B758B27E3C}"/>
              </a:ext>
            </a:extLst>
          </p:cNvPr>
          <p:cNvSpPr/>
          <p:nvPr/>
        </p:nvSpPr>
        <p:spPr>
          <a:xfrm>
            <a:off x="1062771" y="1260206"/>
            <a:ext cx="9107424" cy="56015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Основная библиотека проекта – </a:t>
            </a:r>
            <a:r>
              <a:rPr lang="en-US" sz="3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pygame</a:t>
            </a:r>
            <a:r>
              <a:rPr lang="ru-RU" sz="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с её помощью реализован вывод текста на экран, взаимодействие спрайтов между собой, управление игровым спрайтом. Библиотека </a:t>
            </a:r>
            <a:r>
              <a:rPr lang="en-US" sz="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sqlite3 </a:t>
            </a:r>
            <a:r>
              <a:rPr lang="ru-RU" sz="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используется для записи результатов каждой игры. Также используются стандартные библиотеки </a:t>
            </a:r>
            <a:r>
              <a:rPr lang="en-US" sz="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</a:t>
            </a:r>
            <a:endParaRPr lang="ru-RU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1756C8-7FE3-4859-A2E2-CD19006394FC}"/>
              </a:ext>
            </a:extLst>
          </p:cNvPr>
          <p:cNvSpPr/>
          <p:nvPr/>
        </p:nvSpPr>
        <p:spPr>
          <a:xfrm>
            <a:off x="501960" y="333137"/>
            <a:ext cx="10627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Какие технологии использовались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374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2F273EB-101F-4C38-B5A6-320D22893C8B}"/>
              </a:ext>
            </a:extLst>
          </p:cNvPr>
          <p:cNvSpPr/>
          <p:nvPr/>
        </p:nvSpPr>
        <p:spPr>
          <a:xfrm>
            <a:off x="2630158" y="178415"/>
            <a:ext cx="69317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Перспективы развития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ABB6303-DEB7-4092-AB92-8BFA08ABD01E}"/>
              </a:ext>
            </a:extLst>
          </p:cNvPr>
          <p:cNvSpPr/>
          <p:nvPr/>
        </p:nvSpPr>
        <p:spPr>
          <a:xfrm>
            <a:off x="431291" y="1486007"/>
            <a:ext cx="11245597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Добавление настройки сложности игрового процесса (изменение скорости игры, количества врагов, частоты выпадения бонусов);</a:t>
            </a:r>
          </a:p>
          <a:p>
            <a:pPr marL="514350" indent="-514350">
              <a:buAutoNum type="arabicPeriod"/>
            </a:pPr>
            <a:r>
              <a:rPr lang="ru-RU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Добавление «индивидуальности» для врагов (например, одному из «живых» противников добавить снаряды, которые будут отскакивать от стен экрана)</a:t>
            </a:r>
          </a:p>
          <a:p>
            <a:pPr marL="514350" indent="-514350">
              <a:buAutoNum type="arabicPeriod"/>
            </a:pPr>
            <a:r>
              <a:rPr lang="ru-RU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Каждому из видов игрового спрайта добавить особые способности (дополнительные жизни, особые патроны и т.д.)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61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FE6BB8-F519-414E-8B89-CE64098F07D1}"/>
              </a:ext>
            </a:extLst>
          </p:cNvPr>
          <p:cNvSpPr/>
          <p:nvPr/>
        </p:nvSpPr>
        <p:spPr>
          <a:xfrm>
            <a:off x="614048" y="128600"/>
            <a:ext cx="110536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Заключение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5CD668-205A-43C2-9B72-1AB7135DC3C2}"/>
              </a:ext>
            </a:extLst>
          </p:cNvPr>
          <p:cNvSpPr/>
          <p:nvPr/>
        </p:nvSpPr>
        <p:spPr>
          <a:xfrm>
            <a:off x="1067254" y="1051930"/>
            <a:ext cx="10057491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процессе работы мы научились работать с библиотекой </a:t>
            </a:r>
            <a:r>
              <a:rPr lang="en-US" sz="3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pygame</a:t>
            </a:r>
            <a:r>
              <a:rPr lang="ru-RU" sz="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(создание спрайтов и групп спрайтов, движение спрайтов, взаимодействие спрайтов между собой, вывод текста на экран). Также мы научились работать со звуком и углубились в работе с </a:t>
            </a:r>
            <a:r>
              <a:rPr lang="en-US" sz="3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ru-RU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37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301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Times New Roman</vt:lpstr>
      <vt:lpstr>Office Theme</vt:lpstr>
      <vt:lpstr>Star Fighter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Fighter</dc:title>
  <dc:creator>User</dc:creator>
  <cp:lastModifiedBy>ladikov.md</cp:lastModifiedBy>
  <cp:revision>14</cp:revision>
  <dcterms:created xsi:type="dcterms:W3CDTF">2021-02-26T06:10:08Z</dcterms:created>
  <dcterms:modified xsi:type="dcterms:W3CDTF">2021-03-09T13:43:17Z</dcterms:modified>
</cp:coreProperties>
</file>