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9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7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767B-6469-4031-91A9-2467712D21B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7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C96D0-1E8F-48E5-8522-430C3EC0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7" y="166067"/>
            <a:ext cx="9144000" cy="1357606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Star Fighter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C72BDF-BE6C-49EE-A78C-283E684A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43" y="5775257"/>
            <a:ext cx="942975" cy="714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5FB2C-3B85-4CD9-9701-CDC32F4C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6895">
            <a:off x="2106888" y="2518339"/>
            <a:ext cx="981075" cy="800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2F255D-E03F-4BED-A2E1-77A14A6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71" y="3615881"/>
            <a:ext cx="962025" cy="800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E28D1F-314E-4641-BAEA-138A62FB4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017">
            <a:off x="6383672" y="2147082"/>
            <a:ext cx="885825" cy="800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78F75A-0D17-47D2-A359-EA5C1AB95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193">
            <a:off x="1580964" y="4083945"/>
            <a:ext cx="428625" cy="381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CCE694-6431-4318-924B-6EBDA25C3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06" y="2500125"/>
            <a:ext cx="85725" cy="5143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E01805A-E1B4-4D40-898E-95633C711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4249">
            <a:off x="3463522" y="3728248"/>
            <a:ext cx="85725" cy="3524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23C402F-B823-4A50-A042-778F4B8C3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361">
            <a:off x="6453185" y="3244546"/>
            <a:ext cx="85725" cy="3524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DEEF-65EC-4C15-BC22-E2017BBE2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448">
            <a:off x="4784931" y="3151979"/>
            <a:ext cx="1143000" cy="11811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FC071F1-5827-42E1-9C1A-ADBC86CA7925}"/>
              </a:ext>
            </a:extLst>
          </p:cNvPr>
          <p:cNvSpPr/>
          <p:nvPr/>
        </p:nvSpPr>
        <p:spPr>
          <a:xfrm>
            <a:off x="6323998" y="4775853"/>
            <a:ext cx="57856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Над проектом работали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Ладиков</a:t>
            </a:r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Михаил и Лапин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14487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BAC70-3DDF-4DF3-BE55-391994F7F925}"/>
              </a:ext>
            </a:extLst>
          </p:cNvPr>
          <p:cNvSpPr/>
          <p:nvPr/>
        </p:nvSpPr>
        <p:spPr>
          <a:xfrm>
            <a:off x="261461" y="92625"/>
            <a:ext cx="10578817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/>
              <a:t>Star Fighter – </a:t>
            </a:r>
            <a:r>
              <a:rPr lang="ru-RU" sz="4000" dirty="0"/>
              <a:t>это шутер с видом сверху</a:t>
            </a:r>
            <a:r>
              <a:rPr lang="en-US" sz="4000" dirty="0"/>
              <a:t>. </a:t>
            </a:r>
            <a:r>
              <a:rPr lang="ru-RU" sz="4000" dirty="0"/>
              <a:t>Вам предстоит, управляя космическим кораблем, уничтожать сначала астероиды, а затем врагов (которые дают вам отпор и передвигаются по карте)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704DED-9257-4937-911C-E4C2FD75D7DF}"/>
              </a:ext>
            </a:extLst>
          </p:cNvPr>
          <p:cNvSpPr/>
          <p:nvPr/>
        </p:nvSpPr>
        <p:spPr>
          <a:xfrm>
            <a:off x="261461" y="3576069"/>
            <a:ext cx="6841424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Основная библиотека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pygame</a:t>
            </a:r>
            <a:endParaRPr lang="ru-R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8C3FD-1959-4434-9475-700D9095231A}"/>
              </a:ext>
            </a:extLst>
          </p:cNvPr>
          <p:cNvSpPr/>
          <p:nvPr/>
        </p:nvSpPr>
        <p:spPr>
          <a:xfrm>
            <a:off x="261461" y="4851162"/>
            <a:ext cx="8655318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Прочие библиотеки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random, datetime,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Sqlite3,os, sys, operator</a:t>
            </a:r>
            <a:endParaRPr lang="ru-R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9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ADEA84-76E1-47CD-B007-B2601D7DF203}"/>
              </a:ext>
            </a:extLst>
          </p:cNvPr>
          <p:cNvSpPr/>
          <p:nvPr/>
        </p:nvSpPr>
        <p:spPr>
          <a:xfrm>
            <a:off x="3200944" y="0"/>
            <a:ext cx="5790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проекта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CAB6C-9EB5-4DBD-9081-67C4C53233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6" y="1099931"/>
            <a:ext cx="9435548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5EAD2E-6818-470D-97D2-B30F7E4735CD}"/>
              </a:ext>
            </a:extLst>
          </p:cNvPr>
          <p:cNvSpPr/>
          <p:nvPr/>
        </p:nvSpPr>
        <p:spPr>
          <a:xfrm>
            <a:off x="-52661" y="215913"/>
            <a:ext cx="950180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/>
              <a:t>Вы можете выбрать внешний вид основного игрового спрайта:</a:t>
            </a:r>
          </a:p>
        </p:txBody>
      </p:sp>
      <p:pic>
        <p:nvPicPr>
          <p:cNvPr id="2055" name="Рисунок 9">
            <a:extLst>
              <a:ext uri="{FF2B5EF4-FFF2-40B4-BE49-F238E27FC236}">
                <a16:creationId xmlns:a16="http://schemas.microsoft.com/office/drawing/2014/main" id="{E490E4D4-DCD9-43AA-A54C-C06F3CE9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72" y="1744780"/>
            <a:ext cx="1646169" cy="12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10">
            <a:extLst>
              <a:ext uri="{FF2B5EF4-FFF2-40B4-BE49-F238E27FC236}">
                <a16:creationId xmlns:a16="http://schemas.microsoft.com/office/drawing/2014/main" id="{EB4EAA76-AC48-42EC-9F83-E14E71E0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26" y="1744780"/>
            <a:ext cx="1539206" cy="1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1">
            <a:extLst>
              <a:ext uri="{FF2B5EF4-FFF2-40B4-BE49-F238E27FC236}">
                <a16:creationId xmlns:a16="http://schemas.microsoft.com/office/drawing/2014/main" id="{5D595BE9-9FCD-4BF3-96AE-C1539C33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29" y="1567545"/>
            <a:ext cx="1922881" cy="14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Рисунок 12">
            <a:extLst>
              <a:ext uri="{FF2B5EF4-FFF2-40B4-BE49-F238E27FC236}">
                <a16:creationId xmlns:a16="http://schemas.microsoft.com/office/drawing/2014/main" id="{6EFBC181-13EF-4819-986F-652EB58E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77" y="1549464"/>
            <a:ext cx="1812730" cy="13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3">
            <a:extLst>
              <a:ext uri="{FF2B5EF4-FFF2-40B4-BE49-F238E27FC236}">
                <a16:creationId xmlns:a16="http://schemas.microsoft.com/office/drawing/2014/main" id="{DF85A7FB-D5E9-4F98-BC84-DDD678D8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9" y="1599305"/>
            <a:ext cx="197633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8">
            <a:extLst>
              <a:ext uri="{FF2B5EF4-FFF2-40B4-BE49-F238E27FC236}">
                <a16:creationId xmlns:a16="http://schemas.microsoft.com/office/drawing/2014/main" id="{38A00082-E7BF-4896-8EB5-56A99196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71" y="1599305"/>
            <a:ext cx="197633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D89BD69-72C0-4736-8ACE-E258482C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649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085FB2-C5BC-43A0-AF5C-6A2C58E594D9}"/>
              </a:ext>
            </a:extLst>
          </p:cNvPr>
          <p:cNvSpPr/>
          <p:nvPr/>
        </p:nvSpPr>
        <p:spPr>
          <a:xfrm>
            <a:off x="-419029" y="3833728"/>
            <a:ext cx="12010341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На данный момент – это лишь визуальная часть, которая никак не влияет на игровой процесс.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5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894DAF-B938-4698-9536-98846A208280}"/>
              </a:ext>
            </a:extLst>
          </p:cNvPr>
          <p:cNvSpPr/>
          <p:nvPr/>
        </p:nvSpPr>
        <p:spPr>
          <a:xfrm>
            <a:off x="-842376" y="289208"/>
            <a:ext cx="1356209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Во время игры с противников (как с камней, так и с противников «поумнее») будут падать бонусы: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D0EBB-4BC1-4B79-8D9E-4BD8B5369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2" y="1958579"/>
            <a:ext cx="960782" cy="10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5C6DDD-023B-4DE9-9EF4-1CC0BDFAB6BE}"/>
              </a:ext>
            </a:extLst>
          </p:cNvPr>
          <p:cNvSpPr/>
          <p:nvPr/>
        </p:nvSpPr>
        <p:spPr>
          <a:xfrm>
            <a:off x="1497113" y="2069961"/>
            <a:ext cx="888311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Это аптечка, она восстанавливает от 10 до 30 очков здоровья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7B575-2448-411A-A485-8F4A1BE142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9" y="4631154"/>
            <a:ext cx="631652" cy="10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2C685A-3709-428C-B969-0584E580DABE}"/>
              </a:ext>
            </a:extLst>
          </p:cNvPr>
          <p:cNvSpPr/>
          <p:nvPr/>
        </p:nvSpPr>
        <p:spPr>
          <a:xfrm>
            <a:off x="1179444" y="4500003"/>
            <a:ext cx="888311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Это усилитель, дает дополнительную огневую мощь на </a:t>
            </a:r>
            <a:r>
              <a:rPr lang="en-US" sz="4000" dirty="0"/>
              <a:t>5</a:t>
            </a:r>
            <a:r>
              <a:rPr lang="ru-RU" sz="4000" dirty="0"/>
              <a:t> секунд(примерно)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8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5DD89E-1FF8-45CB-9FD9-19BF76ED24F0}"/>
              </a:ext>
            </a:extLst>
          </p:cNvPr>
          <p:cNvSpPr/>
          <p:nvPr/>
        </p:nvSpPr>
        <p:spPr>
          <a:xfrm>
            <a:off x="1" y="254961"/>
            <a:ext cx="1199694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dirty="0"/>
              <a:t>Противники делятся на два типа: астероиды (или метеориты) и «живые» противники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27A291-7F9A-4E97-B86B-076711E97F93}"/>
              </a:ext>
            </a:extLst>
          </p:cNvPr>
          <p:cNvSpPr/>
          <p:nvPr/>
        </p:nvSpPr>
        <p:spPr>
          <a:xfrm>
            <a:off x="2068690" y="1440785"/>
            <a:ext cx="950045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dirty="0"/>
              <a:t>Так выглядят метеориты. Они бывают разных размеров, чем больше метеорит, тем больше он наносит урона, но приносит меньше очков.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6BB56-F1E1-4630-BE29-EF7C4F4752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3" y="1368538"/>
            <a:ext cx="1290389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Рисунок 19">
            <a:extLst>
              <a:ext uri="{FF2B5EF4-FFF2-40B4-BE49-F238E27FC236}">
                <a16:creationId xmlns:a16="http://schemas.microsoft.com/office/drawing/2014/main" id="{694480F3-CC07-4D72-9984-0122EFD4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5" y="4221349"/>
            <a:ext cx="10711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20">
            <a:extLst>
              <a:ext uri="{FF2B5EF4-FFF2-40B4-BE49-F238E27FC236}">
                <a16:creationId xmlns:a16="http://schemas.microsoft.com/office/drawing/2014/main" id="{0FF205C8-BECE-4C3F-AB29-0D19695A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62" y="4181597"/>
            <a:ext cx="121484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21">
            <a:extLst>
              <a:ext uri="{FF2B5EF4-FFF2-40B4-BE49-F238E27FC236}">
                <a16:creationId xmlns:a16="http://schemas.microsoft.com/office/drawing/2014/main" id="{299A438E-FD40-44E4-A7DB-1FDB9197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76" y="4128513"/>
            <a:ext cx="135853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22">
            <a:extLst>
              <a:ext uri="{FF2B5EF4-FFF2-40B4-BE49-F238E27FC236}">
                <a16:creationId xmlns:a16="http://schemas.microsoft.com/office/drawing/2014/main" id="{016F5EEF-6CF4-462F-8F87-79B32EA1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4116934"/>
            <a:ext cx="134547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B43118F-81F6-4426-B54E-5F0405BD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7" y="3029664"/>
            <a:ext cx="1199694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достижении 500 очков метеориты начинают заменяться на это (картинки ниже):</a:t>
            </a: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BD9308-D429-453F-86E4-90B3B49A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49" y="5642872"/>
            <a:ext cx="983767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выглядят «живые» противники. Они стреляют в ответ.</a:t>
            </a: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9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2498CF-607A-4FB7-92D3-689D19B2ED30}"/>
              </a:ext>
            </a:extLst>
          </p:cNvPr>
          <p:cNvSpPr/>
          <p:nvPr/>
        </p:nvSpPr>
        <p:spPr>
          <a:xfrm>
            <a:off x="168745" y="1051930"/>
            <a:ext cx="1202325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dirty="0"/>
              <a:t>Данная игра создана чтобы просто убить время. Также можно «соревноваться», кто больше наберет очков(если вам нечего делать)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FE6BB8-F519-414E-8B89-CE64098F07D1}"/>
              </a:ext>
            </a:extLst>
          </p:cNvPr>
          <p:cNvSpPr/>
          <p:nvPr/>
        </p:nvSpPr>
        <p:spPr>
          <a:xfrm>
            <a:off x="614049" y="128600"/>
            <a:ext cx="7852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Зачем нужен этот проект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37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230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Office Theme</vt:lpstr>
      <vt:lpstr>Star Fighter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Fighter</dc:title>
  <dc:creator>User</dc:creator>
  <cp:lastModifiedBy>User</cp:lastModifiedBy>
  <cp:revision>7</cp:revision>
  <dcterms:created xsi:type="dcterms:W3CDTF">2021-02-26T06:10:08Z</dcterms:created>
  <dcterms:modified xsi:type="dcterms:W3CDTF">2021-02-26T08:08:00Z</dcterms:modified>
</cp:coreProperties>
</file>