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0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97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7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37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5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71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0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2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E858-C32B-4820-A7DE-88846C3845B4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410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B1C90-6CFD-4FAE-8830-4819EFCE2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Избегатель</a:t>
            </a:r>
            <a:r>
              <a:rPr lang="ru-RU" dirty="0"/>
              <a:t> общения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A3C70-0224-42C3-90AC-036AC204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/>
              <a:t>Разработчики: </a:t>
            </a:r>
            <a:r>
              <a:rPr lang="ru-RU" dirty="0" err="1"/>
              <a:t>Ладиков</a:t>
            </a:r>
            <a:r>
              <a:rPr lang="ru-RU" dirty="0"/>
              <a:t> Михаил и Лапин Максим</a:t>
            </a:r>
          </a:p>
        </p:txBody>
      </p:sp>
    </p:spTree>
    <p:extLst>
      <p:ext uri="{BB962C8B-B14F-4D97-AF65-F5344CB8AC3E}">
        <p14:creationId xmlns:p14="http://schemas.microsoft.com/office/powerpoint/2010/main" val="250493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54AB-52A9-4A69-AA97-1281CDF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7F45-C5BD-4975-A837-D466315C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Идея проекта заключалась в создании сайта, через который люди будут узнавать информацию о мошенниках и делиться своим опытом. Сайт полностью выполняет задаваемую ему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2348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41C5-F439-4C3A-BAF8-BC5731ED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52" y="173502"/>
            <a:ext cx="4114800" cy="1600200"/>
          </a:xfrm>
        </p:spPr>
        <p:txBody>
          <a:bodyPr/>
          <a:lstStyle/>
          <a:p>
            <a:r>
              <a:rPr lang="ru-RU" dirty="0">
                <a:latin typeface="YS Text"/>
              </a:rPr>
              <a:t>Структура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D3D17-0EAD-44BB-ADB0-B9302255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66" y="285311"/>
            <a:ext cx="6510618" cy="3143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Главным файлом проекта является </a:t>
            </a:r>
            <a:r>
              <a:rPr lang="en-US" dirty="0"/>
              <a:t>main.py. </a:t>
            </a:r>
            <a:r>
              <a:rPr lang="ru-RU" dirty="0"/>
              <a:t>В нем происходит обработка всех запросов пользователя и из него идет работа с дочерними функциями. В проекте использованы различные компоненты библиотеки </a:t>
            </a:r>
            <a:r>
              <a:rPr lang="en-US" dirty="0"/>
              <a:t>Flask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56D344-94F0-40AB-A30E-EB9339751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791"/>
          <a:stretch/>
        </p:blipFill>
        <p:spPr>
          <a:xfrm>
            <a:off x="140059" y="2307101"/>
            <a:ext cx="4977107" cy="37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0845C22-ED76-46E3-A2EA-95A2299C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295" y="1600200"/>
            <a:ext cx="6873240" cy="3094485"/>
          </a:xfrm>
        </p:spPr>
        <p:txBody>
          <a:bodyPr/>
          <a:lstStyle/>
          <a:p>
            <a:r>
              <a:rPr lang="en-US" dirty="0"/>
              <a:t>Main.py </a:t>
            </a:r>
            <a:r>
              <a:rPr lang="ru-RU" dirty="0"/>
              <a:t>взаимодействует с шаблонами, которые хранятся в папке </a:t>
            </a:r>
            <a:r>
              <a:rPr lang="en-US" dirty="0"/>
              <a:t>templates</a:t>
            </a:r>
            <a:r>
              <a:rPr lang="ru-RU" dirty="0"/>
              <a:t>, стилями и изображениями из папки </a:t>
            </a:r>
            <a:r>
              <a:rPr lang="en-US" dirty="0"/>
              <a:t>static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БД из </a:t>
            </a:r>
            <a:r>
              <a:rPr lang="en-US" dirty="0" err="1"/>
              <a:t>db</a:t>
            </a:r>
            <a:r>
              <a:rPr lang="ru-RU" dirty="0"/>
              <a:t>, а также с формами из </a:t>
            </a:r>
            <a:r>
              <a:rPr lang="en-US" dirty="0"/>
              <a:t>forms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3E87A6-1FE2-445F-9E16-21CC91E1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2" y="2486663"/>
            <a:ext cx="3055891" cy="39098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60E1A8-DA49-4457-B21D-76D4F1968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51" y="413211"/>
            <a:ext cx="2485426" cy="63378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B358B6-ECCB-4E52-8AC3-DF26760B0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16" y="3228331"/>
            <a:ext cx="2095792" cy="31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21674-2A48-49EA-8D42-680D3601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262" y="377848"/>
            <a:ext cx="6873240" cy="1600200"/>
          </a:xfrm>
        </p:spPr>
        <p:txBody>
          <a:bodyPr/>
          <a:lstStyle/>
          <a:p>
            <a:r>
              <a:rPr lang="ru-RU" dirty="0"/>
              <a:t>О сайте: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37748-9FD2-47DE-BB9E-EEF22DBB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8763" y="2623401"/>
            <a:ext cx="4586068" cy="3056651"/>
          </a:xfrm>
        </p:spPr>
        <p:txBody>
          <a:bodyPr>
            <a:normAutofit/>
          </a:bodyPr>
          <a:lstStyle/>
          <a:p>
            <a:r>
              <a:rPr lang="ru-RU" dirty="0"/>
              <a:t>  Когда пользователь переходит на сайт, перед ним открывается стартовая страница. На данном этапе он может зарегистрироваться, если у него еще нет аккаунта на сайте, или войти если аккаунт имеется. Так же пользователь видит меню из категорий(в виде «карусели» картинок), он может перейти по ним и смотреть статьи определенной категории, которая ему интересна.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9495A8-CEC1-42A9-82B0-A700FD5F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8" y="2623401"/>
            <a:ext cx="6294377" cy="39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2DB53-2566-482C-A9FB-16590CED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83" y="263398"/>
            <a:ext cx="2891063" cy="63312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9F8F0-EB90-466E-A317-EBB6E611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08" y="1688123"/>
            <a:ext cx="3906204" cy="4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417C28-4398-4457-A6D6-DC118EDC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04" y="2448916"/>
            <a:ext cx="6998192" cy="42791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E50840-3626-420C-A8C4-EE609EC7AFD6}"/>
              </a:ext>
            </a:extLst>
          </p:cNvPr>
          <p:cNvSpPr/>
          <p:nvPr/>
        </p:nvSpPr>
        <p:spPr>
          <a:xfrm>
            <a:off x="849085" y="340250"/>
            <a:ext cx="104938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Пример формы для создания новой статьи</a:t>
            </a:r>
          </a:p>
        </p:txBody>
      </p:sp>
    </p:spTree>
    <p:extLst>
      <p:ext uri="{BB962C8B-B14F-4D97-AF65-F5344CB8AC3E}">
        <p14:creationId xmlns:p14="http://schemas.microsoft.com/office/powerpoint/2010/main" val="269818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ABA88D5A-0786-4A98-B9AB-9C967A09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103" y="1335730"/>
            <a:ext cx="9645869" cy="3640512"/>
          </a:xfrm>
        </p:spPr>
        <p:txBody>
          <a:bodyPr>
            <a:normAutofit/>
          </a:bodyPr>
          <a:lstStyle/>
          <a:p>
            <a:r>
              <a:rPr lang="ru-RU" sz="3200" dirty="0"/>
              <a:t>Когда пользователь переходит на определенный товар, перед ним открывается страница с данной формой.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77780-B3AB-4016-95E3-6AAF6D416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" y="3946927"/>
            <a:ext cx="12043388" cy="15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72D0F-B11F-4CF4-B936-37A63965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A63E09-08C5-4A92-B321-C120EF09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Сайт соответствует все поставленным задачам. В процессе создания была проделана огромная работа с информацией по </a:t>
            </a:r>
            <a:r>
              <a:rPr lang="en-US" dirty="0"/>
              <a:t>WEB</a:t>
            </a:r>
            <a:r>
              <a:rPr lang="ru-RU" dirty="0"/>
              <a:t> разработке.</a:t>
            </a:r>
          </a:p>
          <a:p>
            <a:pPr marL="0" indent="0">
              <a:buNone/>
            </a:pPr>
            <a:r>
              <a:rPr lang="ru-RU" dirty="0"/>
              <a:t>К дальнейшему развитию можно отнести: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Добавление новых категорий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Усовершенствование кода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Добавление подкатегорий в каждой категории(дата, регион и т.д.)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Усовершенствование внешнего вида сайта</a:t>
            </a:r>
          </a:p>
        </p:txBody>
      </p:sp>
    </p:spTree>
    <p:extLst>
      <p:ext uri="{BB962C8B-B14F-4D97-AF65-F5344CB8AC3E}">
        <p14:creationId xmlns:p14="http://schemas.microsoft.com/office/powerpoint/2010/main" val="376768168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41</TotalTime>
  <Words>246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YS Text</vt:lpstr>
      <vt:lpstr>След самолета</vt:lpstr>
      <vt:lpstr>Избегатель общения</vt:lpstr>
      <vt:lpstr>Введение:</vt:lpstr>
      <vt:lpstr>Структура проекта:</vt:lpstr>
      <vt:lpstr>Презентация PowerPoint</vt:lpstr>
      <vt:lpstr>О сайте:</vt:lpstr>
      <vt:lpstr>Презентация PowerPoint</vt:lpstr>
      <vt:lpstr>Презентация PowerPoint</vt:lpstr>
      <vt:lpstr>Презентация PowerPoint</vt:lpstr>
      <vt:lpstr>Итог: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Избегатель общения</dc:title>
  <dc:creator>User</dc:creator>
  <cp:lastModifiedBy>User</cp:lastModifiedBy>
  <cp:revision>5</cp:revision>
  <dcterms:created xsi:type="dcterms:W3CDTF">2021-04-30T08:15:00Z</dcterms:created>
  <dcterms:modified xsi:type="dcterms:W3CDTF">2021-04-30T08:56:14Z</dcterms:modified>
</cp:coreProperties>
</file>