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Continue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0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 meta data: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07632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meta data: It has the data ownership information, business definition and changing policies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Technical </a:t>
            </a:r>
            <a:r>
              <a:rPr lang="en-US" dirty="0"/>
              <a:t>meta data: It includes database system names, tables, columns, size and data types. It also includes structure information such as primary and foreign key attributes and indices. </a:t>
            </a:r>
            <a:endParaRPr lang="en-US" dirty="0" smtClean="0"/>
          </a:p>
          <a:p>
            <a:r>
              <a:rPr lang="en-US" dirty="0" smtClean="0"/>
              <a:t>Operational </a:t>
            </a:r>
            <a:r>
              <a:rPr lang="en-US" dirty="0"/>
              <a:t>meta data: It includes currency of data and data lineage. Currency of data means whether the data is archive, active or purged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Lineage </a:t>
            </a:r>
            <a:r>
              <a:rPr lang="en-US" dirty="0"/>
              <a:t>of data means the history of data migrated and transformation applied on it. </a:t>
            </a:r>
          </a:p>
        </p:txBody>
      </p:sp>
    </p:spTree>
    <p:extLst>
      <p:ext uri="{BB962C8B-B14F-4D97-AF65-F5344CB8AC3E}">
        <p14:creationId xmlns:p14="http://schemas.microsoft.com/office/powerpoint/2010/main" val="322834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83" y="2507229"/>
            <a:ext cx="6335009" cy="3258005"/>
          </a:xfrm>
        </p:spPr>
      </p:pic>
    </p:spTree>
    <p:extLst>
      <p:ext uri="{BB962C8B-B14F-4D97-AF65-F5344CB8AC3E}">
        <p14:creationId xmlns:p14="http://schemas.microsoft.com/office/powerpoint/2010/main" val="277286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97" y="1946909"/>
            <a:ext cx="10843808" cy="3599316"/>
          </a:xfrm>
        </p:spPr>
        <p:txBody>
          <a:bodyPr>
            <a:noAutofit/>
          </a:bodyPr>
          <a:lstStyle/>
          <a:p>
            <a:r>
              <a:rPr lang="en-US" sz="2000" dirty="0"/>
              <a:t>Metadata has a very important role in a data warehouse. The role of metadata in a warehouse is different from the warehouse data, yet it plays an important role. The various roles of metadata are explained below.</a:t>
            </a:r>
          </a:p>
          <a:p>
            <a:r>
              <a:rPr lang="en-US" sz="2000" dirty="0"/>
              <a:t>Metadata acts as a directory.</a:t>
            </a:r>
          </a:p>
          <a:p>
            <a:r>
              <a:rPr lang="en-US" sz="2000" dirty="0"/>
              <a:t>This directory helps the decision support system to locate the contents of the data warehouse.</a:t>
            </a:r>
          </a:p>
          <a:p>
            <a:r>
              <a:rPr lang="en-US" sz="2000" dirty="0"/>
              <a:t>Metadata helps in decision support system for mapping of data when data is transformed from operational environment to data warehouse environment.</a:t>
            </a:r>
          </a:p>
          <a:p>
            <a:r>
              <a:rPr lang="en-US" sz="2000" dirty="0"/>
              <a:t>Metadata helps in summarization between current detailed data and highly summarized data.</a:t>
            </a:r>
          </a:p>
          <a:p>
            <a:r>
              <a:rPr lang="en-US" sz="2000" dirty="0"/>
              <a:t>Metadata also helps in summarization between lightly detailed data and highly summarized data.</a:t>
            </a:r>
          </a:p>
          <a:p>
            <a:r>
              <a:rPr lang="en-US" sz="2000" dirty="0"/>
              <a:t>Metadata is used for query tools.</a:t>
            </a:r>
          </a:p>
          <a:p>
            <a:r>
              <a:rPr lang="en-US" sz="2000" dirty="0"/>
              <a:t>Metadata is used in extraction and cleansing tools.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0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is used in reporting tools.</a:t>
            </a:r>
          </a:p>
          <a:p>
            <a:r>
              <a:rPr lang="en-US" dirty="0"/>
              <a:t>Metadata is used in transformation tools.</a:t>
            </a:r>
          </a:p>
          <a:p>
            <a:r>
              <a:rPr lang="en-US" dirty="0"/>
              <a:t>Metadata plays an important role in loading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3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513" y="2531269"/>
            <a:ext cx="5434946" cy="38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DBMS Vs Data Warehouse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2" y="2135167"/>
            <a:ext cx="11569949" cy="3599316"/>
          </a:xfrm>
        </p:spPr>
        <p:txBody>
          <a:bodyPr>
            <a:noAutofit/>
          </a:bodyPr>
          <a:lstStyle/>
          <a:p>
            <a:r>
              <a:rPr lang="en-US" sz="2000" dirty="0"/>
              <a:t>DBMS is the whole system used for managing digital databases, which allows storage of database content, creation/maintenance of data, search and other functionalities.</a:t>
            </a:r>
          </a:p>
          <a:p>
            <a:r>
              <a:rPr lang="en-US" sz="2000" dirty="0"/>
              <a:t>Whereas a data warehouse is a place that store data for archival, analysis and security purposes. A data warehouse is made up of a single computer or several computers connected together to form a computer system.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DBMS</a:t>
            </a:r>
            <a:r>
              <a:rPr lang="en-US" sz="2000" dirty="0"/>
              <a:t>, sometimes just called a database manager, is a collection of computer program that is dedicated for the management (</a:t>
            </a:r>
            <a:r>
              <a:rPr lang="en-US" sz="2000" dirty="0" err="1"/>
              <a:t>i.e</a:t>
            </a:r>
            <a:r>
              <a:rPr lang="en-US" sz="2000" dirty="0"/>
              <a:t> organization, storage and retrieval) of all databases that are installed in the system (</a:t>
            </a:r>
            <a:r>
              <a:rPr lang="en-US" sz="2000" dirty="0" err="1"/>
              <a:t>i.e</a:t>
            </a:r>
            <a:r>
              <a:rPr lang="en-US" sz="2000" dirty="0"/>
              <a:t> hard drive or network).</a:t>
            </a:r>
          </a:p>
          <a:p>
            <a:r>
              <a:rPr lang="en-US" sz="2000" dirty="0"/>
              <a:t>Data warehouses play a major role in Decision Support Systems (DSS). DSS is a technique used by organizations to develop and identify facts, trends or relationships that would help them to make better decisions to achieve their organizational goals.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02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58961" cy="3599316"/>
          </a:xfrm>
        </p:spPr>
        <p:txBody>
          <a:bodyPr/>
          <a:lstStyle/>
          <a:p>
            <a:r>
              <a:rPr lang="en-US" dirty="0"/>
              <a:t> The key difference between DBMS and data warehouse is the fact that a data warehouse can be treated as a type of a database or a special kind of database, which provides special facilities for analysis, and reporting while, DBMS is the overall system which manages a certain database.</a:t>
            </a:r>
          </a:p>
          <a:p>
            <a:r>
              <a:rPr lang="en-US" dirty="0"/>
              <a:t>  Data warehouses mainly store data for the purpose of reporting and analysis that would help an organization in the process making decisions, while a DBMS is a computer application that is used to organize, store and retrieve data. A data warehouse needs to use a DBMS to make data organization and retrieval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5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Multidimensional Data Model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28655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warehouse and OLAP tools are based on a multidimensional data model. This model views data in the form of </a:t>
            </a:r>
            <a:r>
              <a:rPr lang="en-US" b="1" dirty="0" smtClean="0"/>
              <a:t>data cube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data cube allows data to be modeled and viewed in multiple dimensions. It is defined by dimensions and facts.</a:t>
            </a:r>
          </a:p>
          <a:p>
            <a:r>
              <a:rPr lang="en-US" dirty="0" smtClean="0"/>
              <a:t>In general terms, dimensions are the perspectives or entities with respect to which an organization wants to keep records.</a:t>
            </a:r>
          </a:p>
          <a:p>
            <a:r>
              <a:rPr lang="en-US" b="1" u="sng" dirty="0" smtClean="0"/>
              <a:t>Example:</a:t>
            </a:r>
            <a:endParaRPr lang="en-US" dirty="0" smtClean="0"/>
          </a:p>
          <a:p>
            <a:r>
              <a:rPr lang="en-US" dirty="0" err="1" smtClean="0"/>
              <a:t>AllElectronics</a:t>
            </a:r>
            <a:r>
              <a:rPr lang="en-US" dirty="0" smtClean="0"/>
              <a:t> may create a sales data warehouse in order to keep records of the store’s sales with respect to the dimensions </a:t>
            </a:r>
            <a:r>
              <a:rPr lang="en-US" b="1" dirty="0" smtClean="0"/>
              <a:t>time, item, branch, and locations. </a:t>
            </a:r>
            <a:r>
              <a:rPr lang="en-US" dirty="0" smtClean="0"/>
              <a:t>These dimensions allow the store to keep track of things like monthly sales of items and branches and locations at which the items where sold.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333313" y="1834166"/>
            <a:ext cx="8734425" cy="4908550"/>
            <a:chOff x="86" y="864"/>
            <a:chExt cx="5502" cy="309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6" y="2343"/>
              <a:ext cx="6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6" y="3111"/>
              <a:ext cx="11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248" y="3744"/>
              <a:ext cx="17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 item, location, supplierc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84" y="864"/>
              <a:ext cx="5204" cy="2823"/>
              <a:chOff x="384" y="1209"/>
              <a:chExt cx="5204" cy="2823"/>
            </a:xfrm>
          </p:grpSpPr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1536" y="1968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utoShape 15"/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AutoShape 16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auto">
              <a:xfrm>
                <a:off x="816" y="3264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AutoShape 1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auto">
              <a:xfrm>
                <a:off x="1920" y="3888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AutoShape 21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1440" y="3264"/>
                <a:ext cx="144" cy="14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1766" y="1209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58" y="1737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78" y="1737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item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198" y="1737"/>
                <a:ext cx="6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location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18" y="1737"/>
                <a:ext cx="6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64" y="1488"/>
                <a:ext cx="105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32" y="1488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488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488"/>
                <a:ext cx="105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432" y="2016"/>
                <a:ext cx="43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64" y="2016"/>
                <a:ext cx="91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432" y="2016"/>
                <a:ext cx="120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32" y="2016"/>
                <a:ext cx="81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32" y="2016"/>
                <a:ext cx="13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14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12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104" y="2016"/>
                <a:ext cx="120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120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2976" y="2064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2976" y="2064"/>
                <a:ext cx="62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432" y="2640"/>
                <a:ext cx="432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432" y="2640"/>
                <a:ext cx="105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24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105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88" y="264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5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48" y="2640"/>
                <a:ext cx="38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88" y="2640"/>
                <a:ext cx="153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19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7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60" y="2640"/>
                <a:ext cx="144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10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52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16" y="3312"/>
                <a:ext cx="14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68" y="3360"/>
                <a:ext cx="86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806" y="2343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time,location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30" y="2679"/>
                <a:ext cx="8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02" y="2343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item,location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678" y="2727"/>
                <a:ext cx="8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item,supplier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398" y="2343"/>
                <a:ext cx="10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location,supplier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046" y="3463"/>
                <a:ext cx="98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4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time,item,supplier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115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4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time,location,supplier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486" y="3447"/>
                <a:ext cx="13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item,location,supplier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>
                <a:off x="4320" y="1296"/>
                <a:ext cx="1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0-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D(apex) cuboid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4310" y="1881"/>
                <a:ext cx="9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1-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D cuboids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4310" y="2553"/>
                <a:ext cx="9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2-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D cuboids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4310" y="3129"/>
                <a:ext cx="9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3-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D cuboids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4358" y="3705"/>
                <a:ext cx="1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4-</a:t>
                </a:r>
                <a:r>
                  <a:rPr lang="en-US" altLang="zh-CN" sz="2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D(base) cuboid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2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8" y="2175508"/>
            <a:ext cx="11247221" cy="3599316"/>
          </a:xfrm>
        </p:spPr>
        <p:txBody>
          <a:bodyPr>
            <a:noAutofit/>
          </a:bodyPr>
          <a:lstStyle/>
          <a:p>
            <a:r>
              <a:rPr lang="en-US" sz="2000" dirty="0"/>
              <a:t>A data mart contains a subset of corporate wide data that is value to specific group of users.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scope is confined to a specific selected </a:t>
            </a:r>
            <a:r>
              <a:rPr lang="en-US" sz="2000" dirty="0" smtClean="0"/>
              <a:t>subjects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err="1"/>
              <a:t>e.g</a:t>
            </a:r>
            <a:r>
              <a:rPr lang="en-US" sz="2000" dirty="0"/>
              <a:t>: A marketing data mart may confine its subject to customer, item and sales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data containing a data mart tends to be summarized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Data mart is basically a condensed and more focused version of a data warehouse that reflects the regulations and process specifications of each business unit within an organization.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data mart is dedicated to a specific business function or region.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subset of data may span across many or all of an enterprise functional subject areas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 compare to the data ware house data marts are usually smaller and focused on a particular subject or department. </a:t>
            </a:r>
          </a:p>
        </p:txBody>
      </p:sp>
    </p:spTree>
    <p:extLst>
      <p:ext uri="{BB962C8B-B14F-4D97-AF65-F5344CB8AC3E}">
        <p14:creationId xmlns:p14="http://schemas.microsoft.com/office/powerpoint/2010/main" val="8243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8" y="2175508"/>
            <a:ext cx="11247221" cy="3599316"/>
          </a:xfrm>
        </p:spPr>
        <p:txBody>
          <a:bodyPr>
            <a:noAutofit/>
          </a:bodyPr>
          <a:lstStyle/>
          <a:p>
            <a:r>
              <a:rPr lang="en-US" dirty="0"/>
              <a:t>An enterprise </a:t>
            </a:r>
            <a:r>
              <a:rPr lang="en-US" dirty="0" smtClean="0"/>
              <a:t>ware </a:t>
            </a:r>
            <a:r>
              <a:rPr lang="en-US" dirty="0"/>
              <a:t>house collects of all information about subjects spanning the entire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provide corporate wide data integration usually from one or more operational system or external information providers and cost functional in 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typically contains detailed data as well as summarized data and can range in size from few gigabytes to beyond </a:t>
            </a:r>
            <a:r>
              <a:rPr lang="en-US" dirty="0" err="1"/>
              <a:t>tera</a:t>
            </a:r>
            <a:r>
              <a:rPr lang="en-US" dirty="0"/>
              <a:t> bytes an enterprise data ware house may be implemented on traditional mainframes computer super servers or parallel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</a:t>
            </a:r>
            <a:r>
              <a:rPr lang="en-US" dirty="0"/>
              <a:t>requires extensive business modeling and takes lot of time to design to build.</a:t>
            </a:r>
          </a:p>
        </p:txBody>
      </p:sp>
    </p:spTree>
    <p:extLst>
      <p:ext uri="{BB962C8B-B14F-4D97-AF65-F5344CB8AC3E}">
        <p14:creationId xmlns:p14="http://schemas.microsoft.com/office/powerpoint/2010/main" val="40669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38" y="2081379"/>
            <a:ext cx="11569950" cy="3599316"/>
          </a:xfrm>
        </p:spPr>
        <p:txBody>
          <a:bodyPr>
            <a:noAutofit/>
          </a:bodyPr>
          <a:lstStyle/>
          <a:p>
            <a:r>
              <a:rPr lang="en-US" sz="2000" dirty="0"/>
              <a:t>A virtual warehouse is set of view over operational database for efficient query processing only some of the possible summary views may be materialized a virtual warehouse is easy to build but requires access capabilities on operational database server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Create Virtual view of databases as opposed to a physical warehouse.</a:t>
            </a:r>
          </a:p>
          <a:p>
            <a:r>
              <a:rPr lang="en-US" sz="2000" dirty="0"/>
              <a:t> Create single "virtual database" from all the data resources. </a:t>
            </a:r>
          </a:p>
          <a:p>
            <a:r>
              <a:rPr lang="en-US" sz="2000" dirty="0"/>
              <a:t> Data resource can be local or remote • Data is not move from sources but users are given direct access to the data </a:t>
            </a:r>
          </a:p>
          <a:p>
            <a:r>
              <a:rPr lang="en-US" sz="2000" dirty="0"/>
              <a:t> Access to data may be : simple SQL queries, view definition, data-access middleware </a:t>
            </a:r>
          </a:p>
          <a:p>
            <a:r>
              <a:rPr lang="en-US" sz="2000" dirty="0"/>
              <a:t> Possible to access remote sources : major RDBMS </a:t>
            </a:r>
          </a:p>
          <a:p>
            <a:r>
              <a:rPr lang="en-US" sz="2000" dirty="0"/>
              <a:t> Client application access data distributed across multiple data sources through a single SQL statement, a single interface </a:t>
            </a:r>
          </a:p>
          <a:p>
            <a:r>
              <a:rPr lang="en-US" sz="2000" dirty="0"/>
              <a:t> All data sources are accessed as though they are local users and their applications don't even need to know the physical location  of the data</a:t>
            </a:r>
          </a:p>
        </p:txBody>
      </p:sp>
    </p:spTree>
    <p:extLst>
      <p:ext uri="{BB962C8B-B14F-4D97-AF65-F5344CB8AC3E}">
        <p14:creationId xmlns:p14="http://schemas.microsoft.com/office/powerpoint/2010/main" val="5734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Advantages </a:t>
            </a:r>
          </a:p>
          <a:p>
            <a:r>
              <a:rPr lang="en-US" dirty="0"/>
              <a:t> Don’t need to replicate information </a:t>
            </a:r>
          </a:p>
          <a:p>
            <a:r>
              <a:rPr lang="en-US" dirty="0"/>
              <a:t> Don’t need to maintain separate physical storage </a:t>
            </a:r>
          </a:p>
          <a:p>
            <a:r>
              <a:rPr lang="en-US" dirty="0"/>
              <a:t> Initially easy and fast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Disadvantages </a:t>
            </a:r>
          </a:p>
          <a:p>
            <a:r>
              <a:rPr lang="en-US" dirty="0"/>
              <a:t> Live performance may be degraded as some resources will be used for analytical purpose </a:t>
            </a:r>
          </a:p>
          <a:p>
            <a:r>
              <a:rPr lang="en-US" dirty="0"/>
              <a:t> Since there is no metadata, no summary data, history, all query must be repeated, creating an additional burden on the system </a:t>
            </a:r>
          </a:p>
          <a:p>
            <a:r>
              <a:rPr lang="en-US" dirty="0"/>
              <a:t> No clearing and refreshing process : queries became complex</a:t>
            </a:r>
          </a:p>
        </p:txBody>
      </p:sp>
    </p:spTree>
    <p:extLst>
      <p:ext uri="{BB962C8B-B14F-4D97-AF65-F5344CB8AC3E}">
        <p14:creationId xmlns:p14="http://schemas.microsoft.com/office/powerpoint/2010/main" val="47007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 Warehouse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62" y="2041036"/>
            <a:ext cx="10729050" cy="4077375"/>
          </a:xfrm>
        </p:spPr>
        <p:txBody>
          <a:bodyPr/>
          <a:lstStyle/>
          <a:p>
            <a:r>
              <a:rPr lang="en-US" dirty="0"/>
              <a:t>A Distributed Data Warehouse is similar in most respects to a Central Data Warehouse, except that the data is distributed to separate </a:t>
            </a:r>
            <a:r>
              <a:rPr lang="en-US" dirty="0" smtClean="0"/>
              <a:t>mini Data </a:t>
            </a:r>
            <a:r>
              <a:rPr lang="en-US" dirty="0"/>
              <a:t>Warehouses (Data Marts ) on local or specialized servers </a:t>
            </a:r>
          </a:p>
          <a:p>
            <a:r>
              <a:rPr lang="en-US" dirty="0" smtClean="0"/>
              <a:t>Business </a:t>
            </a:r>
            <a:r>
              <a:rPr lang="en-US" dirty="0"/>
              <a:t>is distributed geographically or over multiple, differing product lines. </a:t>
            </a:r>
          </a:p>
          <a:p>
            <a:r>
              <a:rPr lang="en-US" dirty="0" smtClean="0"/>
              <a:t>The </a:t>
            </a:r>
            <a:r>
              <a:rPr lang="en-US" dirty="0"/>
              <a:t>data warehouse environment will hold a lot of data, and the volume of data will be distributed over multiple processors.</a:t>
            </a:r>
          </a:p>
        </p:txBody>
      </p:sp>
    </p:spTree>
    <p:extLst>
      <p:ext uri="{BB962C8B-B14F-4D97-AF65-F5344CB8AC3E}">
        <p14:creationId xmlns:p14="http://schemas.microsoft.com/office/powerpoint/2010/main" val="427442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98" y="2022425"/>
            <a:ext cx="10830361" cy="3599316"/>
          </a:xfrm>
        </p:spPr>
        <p:txBody>
          <a:bodyPr>
            <a:noAutofit/>
          </a:bodyPr>
          <a:lstStyle/>
          <a:p>
            <a:r>
              <a:rPr lang="en-US" sz="2200" dirty="0"/>
              <a:t>The  data  copied  into  a  data  warehouse  does  not change   (except   to   correct   errors).   The   data  warehouse  is  a  historical  record  of  the  state  of  an organization.  </a:t>
            </a:r>
            <a:endParaRPr lang="en-US" sz="2200" dirty="0" smtClean="0"/>
          </a:p>
          <a:p>
            <a:r>
              <a:rPr lang="en-US" sz="2200" dirty="0" smtClean="0"/>
              <a:t>The  </a:t>
            </a:r>
            <a:r>
              <a:rPr lang="en-US" sz="2200" dirty="0"/>
              <a:t>frequent  changes  of  the  source OLTP systems are reflected in the data warehouse by adding new data, not by changing existing data. </a:t>
            </a:r>
            <a:endParaRPr lang="en-US" sz="2200" dirty="0" smtClean="0"/>
          </a:p>
          <a:p>
            <a:r>
              <a:rPr lang="en-US" sz="2200" dirty="0" smtClean="0"/>
              <a:t>Data </a:t>
            </a:r>
            <a:r>
              <a:rPr lang="en-US" sz="2200" dirty="0"/>
              <a:t>warehouses are subject oriented, that is, they focus   on   measuring   entities,   such   as   sales, inventory, and quality. </a:t>
            </a:r>
            <a:endParaRPr lang="en-US" sz="2200" dirty="0" smtClean="0"/>
          </a:p>
          <a:p>
            <a:r>
              <a:rPr lang="en-US" sz="2200" dirty="0" smtClean="0"/>
              <a:t>OLTP </a:t>
            </a:r>
            <a:r>
              <a:rPr lang="en-US" sz="2200" dirty="0"/>
              <a:t>systems, by contrast, are function oriented and focus on operations such as order fulfillment. </a:t>
            </a: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In  data  warehouses,  data  from  distinct  function-oriented  systems  is  integrated  to  provide  a  single view of an operational entity. </a:t>
            </a: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Data  warehouses  are  designed  for  business  users, not  database  programmers,  so  they  are  easy  to understand and query. </a:t>
            </a:r>
          </a:p>
        </p:txBody>
      </p:sp>
    </p:spTree>
    <p:extLst>
      <p:ext uri="{BB962C8B-B14F-4D97-AF65-F5344CB8AC3E}">
        <p14:creationId xmlns:p14="http://schemas.microsoft.com/office/powerpoint/2010/main" val="164204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50" y="2336800"/>
            <a:ext cx="4884173" cy="4347551"/>
          </a:xfrm>
        </p:spPr>
      </p:pic>
    </p:spTree>
    <p:extLst>
      <p:ext uri="{BB962C8B-B14F-4D97-AF65-F5344CB8AC3E}">
        <p14:creationId xmlns:p14="http://schemas.microsoft.com/office/powerpoint/2010/main" val="190485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51385" cy="3599316"/>
          </a:xfrm>
        </p:spPr>
        <p:txBody>
          <a:bodyPr/>
          <a:lstStyle/>
          <a:p>
            <a:r>
              <a:rPr lang="en-US" dirty="0"/>
              <a:t>Meta Data is simply defined as data about data meaning that data that is used to represent other data is known as meta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err="1"/>
              <a:t>e.g</a:t>
            </a:r>
            <a:r>
              <a:rPr lang="en-US" dirty="0"/>
              <a:t>: The preface or index of book serves as a meta data for the contents in the 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terms of data warehouse meta data can be defined as follows: </a:t>
            </a:r>
            <a:endParaRPr lang="en-US" dirty="0" smtClean="0"/>
          </a:p>
          <a:p>
            <a:pPr lvl="1"/>
            <a:r>
              <a:rPr lang="en-US" dirty="0"/>
              <a:t>Meta data is the road map to data warehouse.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Meta data in a data warehouse defines the warehouse objects.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Meta data acts as a directory which helps in the decision support system to locate the content of a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736961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</TotalTime>
  <Words>1300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Arial</vt:lpstr>
      <vt:lpstr>Tahoma</vt:lpstr>
      <vt:lpstr>Times New Roman</vt:lpstr>
      <vt:lpstr>Trebuchet MS</vt:lpstr>
      <vt:lpstr>Berlin</vt:lpstr>
      <vt:lpstr>Unit 2 Continue</vt:lpstr>
      <vt:lpstr>Data Mart </vt:lpstr>
      <vt:lpstr>Data Mart </vt:lpstr>
      <vt:lpstr>Virtual Warehouse</vt:lpstr>
      <vt:lpstr>Virtual Warehouse</vt:lpstr>
      <vt:lpstr>Distributed Data Warehouse </vt:lpstr>
      <vt:lpstr>PowerPoint Presentation</vt:lpstr>
      <vt:lpstr>PowerPoint Presentation</vt:lpstr>
      <vt:lpstr>Meta Data</vt:lpstr>
      <vt:lpstr>Categories of a meta data: </vt:lpstr>
      <vt:lpstr>PowerPoint Presentation</vt:lpstr>
      <vt:lpstr>Role of Metadata</vt:lpstr>
      <vt:lpstr>Role of Metadata</vt:lpstr>
      <vt:lpstr>PowerPoint Presentation</vt:lpstr>
      <vt:lpstr>DBMS Vs Data Warehouse </vt:lpstr>
      <vt:lpstr>PowerPoint Presentation</vt:lpstr>
      <vt:lpstr>A Multidimensional Data Model 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Continue</dc:title>
  <dc:creator>Sudan Prajapati</dc:creator>
  <cp:lastModifiedBy>Sudan Prajapati</cp:lastModifiedBy>
  <cp:revision>5</cp:revision>
  <dcterms:created xsi:type="dcterms:W3CDTF">2018-10-03T23:58:37Z</dcterms:created>
  <dcterms:modified xsi:type="dcterms:W3CDTF">2018-10-04T00:49:56Z</dcterms:modified>
</cp:coreProperties>
</file>