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Continue..</a:t>
            </a:r>
            <a:endParaRPr lang="en-US" dirty="0"/>
          </a:p>
        </p:txBody>
      </p:sp>
      <p:sp>
        <p:nvSpPr>
          <p:cNvPr id="3" name="Subtitle 2"/>
          <p:cNvSpPr>
            <a:spLocks noGrp="1"/>
          </p:cNvSpPr>
          <p:nvPr>
            <p:ph type="subTitle" idx="1"/>
          </p:nvPr>
        </p:nvSpPr>
        <p:spPr/>
        <p:txBody>
          <a:bodyPr/>
          <a:lstStyle/>
          <a:p>
            <a:r>
              <a:rPr lang="en-US" dirty="0" smtClean="0"/>
              <a:t>Presented by </a:t>
            </a:r>
            <a:r>
              <a:rPr lang="en-US" dirty="0" err="1" smtClean="0"/>
              <a:t>Er</a:t>
            </a:r>
            <a:r>
              <a:rPr lang="en-US" dirty="0" smtClean="0"/>
              <a:t>. Sudan Prajapati</a:t>
            </a:r>
            <a:endParaRPr lang="en-US" dirty="0"/>
          </a:p>
        </p:txBody>
      </p:sp>
    </p:spTree>
    <p:extLst>
      <p:ext uri="{BB962C8B-B14F-4D97-AF65-F5344CB8AC3E}">
        <p14:creationId xmlns:p14="http://schemas.microsoft.com/office/powerpoint/2010/main" val="68251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Server</a:t>
            </a:r>
          </a:p>
        </p:txBody>
      </p:sp>
      <p:sp>
        <p:nvSpPr>
          <p:cNvPr id="3" name="Content Placeholder 2"/>
          <p:cNvSpPr>
            <a:spLocks noGrp="1"/>
          </p:cNvSpPr>
          <p:nvPr>
            <p:ph idx="1"/>
          </p:nvPr>
        </p:nvSpPr>
        <p:spPr>
          <a:xfrm>
            <a:off x="680321" y="2336873"/>
            <a:ext cx="11139644" cy="3599316"/>
          </a:xfrm>
        </p:spPr>
        <p:txBody>
          <a:bodyPr>
            <a:normAutofit/>
          </a:bodyPr>
          <a:lstStyle/>
          <a:p>
            <a:r>
              <a:rPr lang="en-US" dirty="0"/>
              <a:t>OLAP Server is based on the multidimensional data model allowing business user and analyst to get an insight of information through fast consistent and interactive access of information without concerns regarding how or where the data are stored. </a:t>
            </a:r>
            <a:endParaRPr lang="en-US" dirty="0" smtClean="0"/>
          </a:p>
          <a:p>
            <a:r>
              <a:rPr lang="en-US" dirty="0" smtClean="0"/>
              <a:t>Implementation </a:t>
            </a:r>
            <a:r>
              <a:rPr lang="en-US" dirty="0"/>
              <a:t>of warehouse server for OLAP processing includes: </a:t>
            </a:r>
            <a:endParaRPr lang="en-US" dirty="0" smtClean="0"/>
          </a:p>
          <a:p>
            <a:pPr lvl="1"/>
            <a:r>
              <a:rPr lang="en-US" dirty="0"/>
              <a:t>Relation OLAP server(ROLAP server): </a:t>
            </a:r>
            <a:endParaRPr lang="en-US" dirty="0" smtClean="0"/>
          </a:p>
          <a:p>
            <a:pPr lvl="1"/>
            <a:r>
              <a:rPr lang="en-US" dirty="0" smtClean="0"/>
              <a:t>These </a:t>
            </a:r>
            <a:r>
              <a:rPr lang="en-US" dirty="0"/>
              <a:t>are intermediate servers placed between a relational backend server and client front end tools for managing and store data in warehouse</a:t>
            </a:r>
            <a:r>
              <a:rPr lang="en-US" dirty="0" smtClean="0"/>
              <a:t>.</a:t>
            </a:r>
          </a:p>
          <a:p>
            <a:pPr lvl="1"/>
            <a:r>
              <a:rPr lang="en-US" dirty="0" smtClean="0"/>
              <a:t> </a:t>
            </a:r>
            <a:r>
              <a:rPr lang="en-US" dirty="0"/>
              <a:t>It uses relational or extended relational DBMS. </a:t>
            </a:r>
          </a:p>
        </p:txBody>
      </p:sp>
    </p:spTree>
    <p:extLst>
      <p:ext uri="{BB962C8B-B14F-4D97-AF65-F5344CB8AC3E}">
        <p14:creationId xmlns:p14="http://schemas.microsoft.com/office/powerpoint/2010/main" val="326696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193432" cy="3599316"/>
          </a:xfrm>
        </p:spPr>
        <p:txBody>
          <a:bodyPr>
            <a:normAutofit fontScale="92500" lnSpcReduction="10000"/>
          </a:bodyPr>
          <a:lstStyle/>
          <a:p>
            <a:r>
              <a:rPr lang="en-US" dirty="0"/>
              <a:t>ROLAP server includes: </a:t>
            </a:r>
            <a:endParaRPr lang="en-US" dirty="0" smtClean="0"/>
          </a:p>
          <a:p>
            <a:r>
              <a:rPr lang="en-US" dirty="0" smtClean="0"/>
              <a:t>Optimization </a:t>
            </a:r>
            <a:r>
              <a:rPr lang="en-US" dirty="0"/>
              <a:t>for each DBMS backend </a:t>
            </a:r>
            <a:endParaRPr lang="en-US" dirty="0" smtClean="0"/>
          </a:p>
          <a:p>
            <a:r>
              <a:rPr lang="en-US" dirty="0" smtClean="0"/>
              <a:t> </a:t>
            </a:r>
            <a:r>
              <a:rPr lang="en-US" dirty="0"/>
              <a:t>Implementation of aggregation navigation logic </a:t>
            </a:r>
            <a:endParaRPr lang="en-US" dirty="0" smtClean="0"/>
          </a:p>
          <a:p>
            <a:r>
              <a:rPr lang="en-US" dirty="0" smtClean="0"/>
              <a:t> </a:t>
            </a:r>
            <a:r>
              <a:rPr lang="en-US" dirty="0"/>
              <a:t>Additional tools and services </a:t>
            </a:r>
            <a:endParaRPr lang="en-US" dirty="0" smtClean="0"/>
          </a:p>
          <a:p>
            <a:r>
              <a:rPr lang="en-US" dirty="0" smtClean="0"/>
              <a:t>Since </a:t>
            </a:r>
            <a:r>
              <a:rPr lang="en-US" dirty="0"/>
              <a:t>the data is stored in relational databases, this model gives the appearance of traditional OLAP slicing and dicing functionalities. </a:t>
            </a:r>
            <a:endParaRPr lang="en-US" dirty="0" smtClean="0"/>
          </a:p>
          <a:p>
            <a:r>
              <a:rPr lang="en-US" dirty="0" smtClean="0"/>
              <a:t>The </a:t>
            </a:r>
            <a:r>
              <a:rPr lang="en-US" dirty="0"/>
              <a:t>advantage of this model is that it can handle a large amount of data and can leverage all the functionalities of relational databases. </a:t>
            </a:r>
            <a:endParaRPr lang="en-US" dirty="0" smtClean="0"/>
          </a:p>
          <a:p>
            <a:r>
              <a:rPr lang="en-US" dirty="0" smtClean="0"/>
              <a:t>The </a:t>
            </a:r>
            <a:r>
              <a:rPr lang="en-US" dirty="0"/>
              <a:t>disadvantages are, performance is slow and each ROLAP reports are SQL queries with all the limitations of the genre. </a:t>
            </a:r>
          </a:p>
          <a:p>
            <a:endParaRPr lang="en-US" dirty="0"/>
          </a:p>
        </p:txBody>
      </p:sp>
    </p:spTree>
    <p:extLst>
      <p:ext uri="{BB962C8B-B14F-4D97-AF65-F5344CB8AC3E}">
        <p14:creationId xmlns:p14="http://schemas.microsoft.com/office/powerpoint/2010/main" val="176413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OLAP(MOLAP): </a:t>
            </a:r>
          </a:p>
        </p:txBody>
      </p:sp>
      <p:sp>
        <p:nvSpPr>
          <p:cNvPr id="3" name="Content Placeholder 2"/>
          <p:cNvSpPr>
            <a:spLocks noGrp="1"/>
          </p:cNvSpPr>
          <p:nvPr>
            <p:ph idx="1"/>
          </p:nvPr>
        </p:nvSpPr>
        <p:spPr>
          <a:xfrm>
            <a:off x="680321" y="2336873"/>
            <a:ext cx="10615208" cy="3599316"/>
          </a:xfrm>
        </p:spPr>
        <p:txBody>
          <a:bodyPr>
            <a:normAutofit fontScale="92500" lnSpcReduction="10000"/>
          </a:bodyPr>
          <a:lstStyle/>
          <a:p>
            <a:r>
              <a:rPr lang="en-US" dirty="0"/>
              <a:t>These server support multidimensional data views through array based multidimensional storage engine (that means, data cube structures). </a:t>
            </a:r>
            <a:endParaRPr lang="en-US" dirty="0" smtClean="0"/>
          </a:p>
          <a:p>
            <a:r>
              <a:rPr lang="en-US" dirty="0" smtClean="0"/>
              <a:t>The </a:t>
            </a:r>
            <a:r>
              <a:rPr lang="en-US" dirty="0"/>
              <a:t>advantage of using data cube is, it allows fast indexing to precomputed summarized data. </a:t>
            </a:r>
            <a:endParaRPr lang="en-US" dirty="0" smtClean="0"/>
          </a:p>
          <a:p>
            <a:r>
              <a:rPr lang="en-US" dirty="0" smtClean="0"/>
              <a:t>Many </a:t>
            </a:r>
            <a:r>
              <a:rPr lang="en-US" dirty="0"/>
              <a:t>MOLAP server add up two level storage representation to handle dense and sparse dataset</a:t>
            </a:r>
            <a:r>
              <a:rPr lang="en-US" dirty="0" smtClean="0"/>
              <a:t>.</a:t>
            </a:r>
          </a:p>
          <a:p>
            <a:r>
              <a:rPr lang="en-US" dirty="0" smtClean="0"/>
              <a:t> </a:t>
            </a:r>
            <a:r>
              <a:rPr lang="en-US" dirty="0"/>
              <a:t>Denser sub cubes are identified and stored as array structures whereas sparse sub cube employ compression technology for efficient storage utilization. </a:t>
            </a:r>
            <a:endParaRPr lang="en-US" dirty="0" smtClean="0"/>
          </a:p>
          <a:p>
            <a:r>
              <a:rPr lang="en-US" dirty="0" smtClean="0"/>
              <a:t>The </a:t>
            </a:r>
            <a:r>
              <a:rPr lang="en-US" dirty="0"/>
              <a:t>disadvantages of this server is that it can handle only a limited amount of data as all calculation have been pre-built when the cube was created. </a:t>
            </a:r>
          </a:p>
        </p:txBody>
      </p:sp>
    </p:spTree>
    <p:extLst>
      <p:ext uri="{BB962C8B-B14F-4D97-AF65-F5344CB8AC3E}">
        <p14:creationId xmlns:p14="http://schemas.microsoft.com/office/powerpoint/2010/main" val="308732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OLAP(HOLAP): </a:t>
            </a:r>
          </a:p>
        </p:txBody>
      </p:sp>
      <p:sp>
        <p:nvSpPr>
          <p:cNvPr id="3" name="Content Placeholder 2"/>
          <p:cNvSpPr>
            <a:spLocks noGrp="1"/>
          </p:cNvSpPr>
          <p:nvPr>
            <p:ph idx="1"/>
          </p:nvPr>
        </p:nvSpPr>
        <p:spPr/>
        <p:txBody>
          <a:bodyPr/>
          <a:lstStyle/>
          <a:p>
            <a:r>
              <a:rPr lang="en-US" dirty="0"/>
              <a:t>This approach combines MOLAP and HOLAP technologies benefiting from the greater scalability of ROLAP and faster computation of MOLAP</a:t>
            </a:r>
            <a:r>
              <a:rPr lang="en-US" dirty="0" smtClean="0"/>
              <a:t>.</a:t>
            </a:r>
          </a:p>
          <a:p>
            <a:r>
              <a:rPr lang="en-US" dirty="0" smtClean="0"/>
              <a:t> </a:t>
            </a:r>
            <a:r>
              <a:rPr lang="en-US" dirty="0"/>
              <a:t>For </a:t>
            </a:r>
            <a:r>
              <a:rPr lang="en-US" dirty="0" err="1"/>
              <a:t>e.g</a:t>
            </a:r>
            <a:r>
              <a:rPr lang="en-US" dirty="0"/>
              <a:t>: A HOLAP server may allow larger volumes of detail data to be stored in the relational database while aggregation are kept in separate MOLAP store.</a:t>
            </a:r>
          </a:p>
        </p:txBody>
      </p:sp>
    </p:spTree>
    <p:extLst>
      <p:ext uri="{BB962C8B-B14F-4D97-AF65-F5344CB8AC3E}">
        <p14:creationId xmlns:p14="http://schemas.microsoft.com/office/powerpoint/2010/main" val="12560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Specialized SQL Server</a:t>
            </a:r>
          </a:p>
        </p:txBody>
      </p:sp>
      <p:sp>
        <p:nvSpPr>
          <p:cNvPr id="3" name="Content Placeholder 2"/>
          <p:cNvSpPr>
            <a:spLocks noGrp="1"/>
          </p:cNvSpPr>
          <p:nvPr>
            <p:ph idx="1"/>
          </p:nvPr>
        </p:nvSpPr>
        <p:spPr/>
        <p:txBody>
          <a:bodyPr/>
          <a:lstStyle/>
          <a:p>
            <a:r>
              <a:rPr lang="en-US"/>
              <a:t>Provides advance query language and query processing support for SQL queries over start and snow flake schema in read-only environment.</a:t>
            </a:r>
          </a:p>
        </p:txBody>
      </p:sp>
    </p:spTree>
    <p:extLst>
      <p:ext uri="{BB962C8B-B14F-4D97-AF65-F5344CB8AC3E}">
        <p14:creationId xmlns:p14="http://schemas.microsoft.com/office/powerpoint/2010/main" val="18728855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20</TotalTime>
  <Words>370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Unit 3 Continue..</vt:lpstr>
      <vt:lpstr>OLAP Server</vt:lpstr>
      <vt:lpstr>PowerPoint Presentation</vt:lpstr>
      <vt:lpstr>Multidimensional OLAP(MOLAP): </vt:lpstr>
      <vt:lpstr>Hybrid OLAP(HOLAP): </vt:lpstr>
      <vt:lpstr>Specialized SQL Server</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Continue..</dc:title>
  <dc:creator>Sudan Prajapati</dc:creator>
  <cp:lastModifiedBy>Sudan Prajapati</cp:lastModifiedBy>
  <cp:revision>2</cp:revision>
  <dcterms:created xsi:type="dcterms:W3CDTF">2018-10-04T00:32:40Z</dcterms:created>
  <dcterms:modified xsi:type="dcterms:W3CDTF">2018-10-04T00:53:16Z</dcterms:modified>
</cp:coreProperties>
</file>