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66" r:id="rId4"/>
    <p:sldId id="265" r:id="rId5"/>
    <p:sldId id="285" r:id="rId6"/>
    <p:sldId id="283" r:id="rId7"/>
    <p:sldId id="284" r:id="rId8"/>
    <p:sldId id="277" r:id="rId9"/>
    <p:sldId id="270" r:id="rId10"/>
    <p:sldId id="272" r:id="rId11"/>
    <p:sldId id="279" r:id="rId12"/>
    <p:sldId id="273" r:id="rId13"/>
    <p:sldId id="278" r:id="rId14"/>
    <p:sldId id="281" r:id="rId15"/>
    <p:sldId id="282" r:id="rId16"/>
    <p:sldId id="274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6CCFF"/>
    <a:srgbClr val="EDE576"/>
    <a:srgbClr val="8DCAFF"/>
    <a:srgbClr val="E0E020"/>
    <a:srgbClr val="99CCFF"/>
    <a:srgbClr val="0BB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71710-E31A-4121-8AE0-CF274A72463D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4C22A-53FF-42C0-9418-D7BD381043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9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BDB592-7F8F-495A-87E6-0F4B15CAE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48B8ED-6E91-4AB2-82C0-399B46FC5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457C4F-382D-47E5-A3C8-C6B71F2F7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269F-FA7D-4340-BEBE-752B4DADD027}" type="datetime1">
              <a:rPr lang="fr-FR" smtClean="0"/>
              <a:t>10/04/2019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C859EE-6F61-46AC-A59D-FFB07CA1D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AFCEPF AL33 - 10 avril 2019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D9A172-ADF9-4944-8B1B-29AC0A8D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B3B8-594A-4802-972D-19BCD7CF84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52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D6C596-C4CE-40F5-B448-813F2FD6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4A77CC-0AC5-4803-800D-EF7C6ECA3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2763FE-B2B8-4738-9E61-8D60385F5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9B4B-1A20-46E9-9324-7B6638F6FD18}" type="datetime1">
              <a:rPr lang="fr-FR" smtClean="0"/>
              <a:t>10/04/2019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6B5D03-18C2-450E-8D9F-0D4463B0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AFCEPF AL33 - 10 avril 2019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3494AF-BC99-4BB9-931B-4BF3479D8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B3B8-594A-4802-972D-19BCD7CF84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05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F109DA-5878-403D-9424-B364DAE15C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6E1C55-D255-4D5A-80B6-39450F655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3A176E-C5C1-49D5-A0CC-C54024E5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E35-68D7-4EB4-8BC3-AC3B314DABB5}" type="datetime1">
              <a:rPr lang="fr-FR" smtClean="0"/>
              <a:t>10/04/2019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9BA6F8-6BD5-4C16-979E-BB6E12AE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AFCEPF AL33 - 10 avril 2019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F49D9B-85BD-4B51-8B37-06108AD04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B3B8-594A-4802-972D-19BCD7CF84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88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38CA5AC-9F5B-4B17-9BB9-6DC80FEFFBFD}" type="datetime1">
              <a:rPr lang="fr-FR" smtClean="0"/>
              <a:t>10/04/2019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fr-FR"/>
              <a:t>AFCEPF AL33 - 10 avril 2019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555BB3B8-594A-4802-972D-19BCD7CF84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995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8933E-5498-4258-816C-AB12B8567247}" type="datetime1">
              <a:rPr lang="fr-FR" smtClean="0"/>
              <a:t>10/04/2019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AFCEPF AL33 - 10 avril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B3B8-594A-4802-972D-19BCD7CF84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07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B102-F16E-47BD-9C7C-87F1275730B6}" type="datetime1">
              <a:rPr lang="fr-FR" smtClean="0"/>
              <a:t>10/04/2019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AFCEPF AL33 - 10 avril 2019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B3B8-594A-4802-972D-19BCD7CF84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483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3179-7A57-477D-A227-8B10230ADC7F}" type="datetime1">
              <a:rPr lang="fr-FR" smtClean="0"/>
              <a:t>10/04/2019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AFCEPF AL33 - 10 avril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B3B8-594A-4802-972D-19BCD7CF84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481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F5DF-054F-47DD-9C54-4321B3B6ECC2}" type="datetime1">
              <a:rPr lang="fr-FR" smtClean="0"/>
              <a:t>10/04/2019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AFCEPF AL33 - 10 avril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B3B8-594A-4802-972D-19BCD7CF84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5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C855-7EB0-4D35-967C-CE68288DBAA7}" type="datetime1">
              <a:rPr lang="fr-FR" smtClean="0"/>
              <a:t>10/04/2019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AFCEPF AL33 - 10 avril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B3B8-594A-4802-972D-19BCD7CF84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4197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0BFE-287D-4FFE-95CB-A4EABBA4F26F}" type="datetime1">
              <a:rPr lang="fr-FR" smtClean="0"/>
              <a:t>10/04/2019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AFCEPF AL33 - 10 avril 2019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B3B8-594A-4802-972D-19BCD7CF84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9297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CFFA-3133-4776-A20D-973E2CDBC57B}" type="datetime1">
              <a:rPr lang="fr-FR" smtClean="0"/>
              <a:t>10/04/2019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AFCEPF AL33 - 10 avril 2019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B3B8-594A-4802-972D-19BCD7CF84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81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051EDA-0EDD-4C5F-80D7-A354E890B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E0C908-CB46-42C4-AB99-FE3B103D8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ED7C8A-3E61-4F85-9A36-8A958FA88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9F5B-714A-4F0C-91A7-CC6F56A14F3B}" type="datetime1">
              <a:rPr lang="fr-FR" smtClean="0"/>
              <a:t>10/04/2019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64F998-9F6A-400B-A38D-F6EA73516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AFCEPF AL33 - 10 avril 2019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9883DD-0193-427E-9DBC-EF3AF75F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B3B8-594A-4802-972D-19BCD7CF84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8911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1B46-EFDD-49BF-8C79-F1DD2A8002C9}" type="datetime1">
              <a:rPr lang="fr-FR" smtClean="0"/>
              <a:t>10/04/2019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AFCEPF AL33 - 10 avril 2019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B3B8-594A-4802-972D-19BCD7CF84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560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D29E-D30E-4277-80E1-A5EC8264274B}" type="datetime1">
              <a:rPr lang="fr-FR" smtClean="0"/>
              <a:t>10/04/2019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AFCEPF AL33 - 10 avril 2019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B3B8-594A-4802-972D-19BCD7CF84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1625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1A4B-F7E9-46DB-BA0B-5D19A7679C68}" type="datetime1">
              <a:rPr lang="fr-FR" smtClean="0"/>
              <a:t>10/04/2019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AFCEPF AL33 - 10 avril 2019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B3B8-594A-4802-972D-19BCD7CF84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3967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E00AD-5825-4928-B828-36F7EF52066A}" type="datetime1">
              <a:rPr lang="fr-FR" smtClean="0"/>
              <a:t>10/04/2019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AFCEPF AL33 - 10 avril 2019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B3B8-594A-4802-972D-19BCD7CF84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8314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2FB5-361D-4228-9B20-FAD5757932B2}" type="datetime1">
              <a:rPr lang="fr-FR" smtClean="0"/>
              <a:t>10/04/2019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AFCEPF AL33 - 10 avril 2019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B3B8-594A-4802-972D-19BCD7CF84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1047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0E08-CFDD-44F0-825D-3C1B65FFE67B}" type="datetime1">
              <a:rPr lang="fr-FR" smtClean="0"/>
              <a:t>10/04/2019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AFCEPF AL33 - 10 avril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B3B8-594A-4802-972D-19BCD7CF84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0730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B7A-F44F-43E9-9E28-0EC7E32ECF45}" type="datetime1">
              <a:rPr lang="fr-FR" smtClean="0"/>
              <a:t>10/04/2019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AFCEPF AL33 - 10 avril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B3B8-594A-4802-972D-19BCD7CF84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40402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1B03-2BA4-4B32-B1BF-A842B5E7F5FA}" type="datetime1">
              <a:rPr lang="fr-FR" smtClean="0"/>
              <a:t>10/04/2019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AFCEPF AL33 - 10 avril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B3B8-594A-4802-972D-19BCD7CF84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7429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7B31-292B-4A07-BBA4-A170AE47CAD6}" type="datetime1">
              <a:rPr lang="fr-FR" smtClean="0"/>
              <a:t>10/04/2019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AFCEPF AL33 - 10 avril 2019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B3B8-594A-4802-972D-19BCD7CF84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18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9C3CB7-304C-42AD-88E3-C2C4FA3B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682C7B-DE4C-4215-BBE2-6732B58D7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6B8E73-EA16-4503-8BFA-0D83ACDB2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D2CA-ED08-4E89-A98B-EDCC0AFB8A8B}" type="datetime1">
              <a:rPr lang="fr-FR" smtClean="0"/>
              <a:t>10/04/2019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5D7381-3E6C-4B6A-8E74-706A6759A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AFCEPF AL33 - 10 avril 2019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5E2C9E-80F2-4C9E-9E38-73324426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B3B8-594A-4802-972D-19BCD7CF84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4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6E3C49-D432-4732-9460-839AC427C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336D4F-CFA1-467E-987B-0BA76609C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CE0FC5-CA31-4834-ADED-4847DB3CB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134CDC-39BF-4209-A764-9C134A14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CEF7-F59A-43E7-B89D-DB71F1B1C3DA}" type="datetime1">
              <a:rPr lang="fr-FR" smtClean="0"/>
              <a:t>10/04/2019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51BC41-4B8B-4CFB-9D86-33CF870B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AFCEPF AL33 - 10 avril 2019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312030-E4ED-4F55-ABC1-0BD064F3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B3B8-594A-4802-972D-19BCD7CF84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21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D217E4-C47A-4C70-A42D-57488B00A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9607AF-66A0-47A4-B185-F83735490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F1B064-54D8-475A-BCD8-9CA0B288F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56C5CF-6BCE-4DB0-94FA-374CB7A3B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2CFC26F-652D-48FC-9E2E-37F69C6D7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2174F3E-8497-49FF-96C7-B9ECD6568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B1DE-A7ED-4335-BFCA-59D1281E5A39}" type="datetime1">
              <a:rPr lang="fr-FR" smtClean="0"/>
              <a:t>10/04/2019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FD60214-F003-488A-A904-E7AD775F9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AFCEPF AL33 - 10 avril 2019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74F2DD8-6DB0-4D2A-BE24-73C19374D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B3B8-594A-4802-972D-19BCD7CF84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64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01A028-5094-4CB9-B61C-9072AC404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593D34-4547-4BB2-8CB3-6BB05A9FC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D016-B66B-4236-AEB2-83BB074E6155}" type="datetime1">
              <a:rPr lang="fr-FR" smtClean="0"/>
              <a:t>10/04/2019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AD4000-3291-425B-A207-461F8B547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AFCEPF AL33 - 10 avril 2019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F41372-CB9B-4B58-B074-D0338E88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B3B8-594A-4802-972D-19BCD7CF84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71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C1FE06B-33CB-4655-9BBE-EEC22C91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6FFF-A560-4660-9406-ED103DC06574}" type="datetime1">
              <a:rPr lang="fr-FR" smtClean="0"/>
              <a:t>10/04/2019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B829B3D-E9FF-4FBF-97D5-23C2C67D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AFCEPF AL33 - 10 avril 2019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F5A71D-3FBA-4459-83F4-16150DA7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B3B8-594A-4802-972D-19BCD7CF84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6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0B57F-CA14-4DB4-AFBF-52208E162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354FE8-FF15-4D4A-AE56-C03FBAF62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459DB3-1B26-4198-AE3C-2993E6999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D2CF1B-21DD-41F8-B2CD-8D80E5C32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9F86-4CEB-4A82-A150-B1803F82C265}" type="datetime1">
              <a:rPr lang="fr-FR" smtClean="0"/>
              <a:t>10/04/2019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5FE2BA-4B99-4B94-8482-5877887C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AFCEPF AL33 - 10 avril 2019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E8629A-6063-4C83-B822-6E5360323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B3B8-594A-4802-972D-19BCD7CF84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63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5FF4C8-FD70-41FA-B0DC-E6A32B6E7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D9FC7E0-912C-47FB-ADC8-A58AF4469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AF09A9-E8C3-429B-B20A-ABB4788B6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6BA17C-E27E-40D6-BF41-DDBF5856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BF60-9FBD-451D-9CA7-9F8A745D1242}" type="datetime1">
              <a:rPr lang="fr-FR" smtClean="0"/>
              <a:t>10/04/2019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BA7EF4-85F7-4A91-92D3-6B1BE6A8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AFCEPF AL33 - 10 avril 2019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84D27C-C677-4CAA-9954-8D759C95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B3B8-594A-4802-972D-19BCD7CF84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31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9FF202B-7934-49B6-8B50-463D850B5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DB7FE2-712C-4BDF-9D05-DA47B9E8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D408CB-53C1-48B0-A53D-E6274C556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439DA-DC0E-4DDA-9CBA-33CB8AC8829C}" type="datetime1">
              <a:rPr lang="fr-FR" smtClean="0"/>
              <a:t>10/04/2019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71F9BC-BD8D-4600-848F-E8A359B02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AFCEPF AL33 - 10 avril 2019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40FE52-C313-4A91-9A17-E0ABEB7DC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BB3B8-594A-4802-972D-19BCD7CF84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883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3909403-7DD7-406E-AC20-7C3B19873252}" type="datetime1">
              <a:rPr lang="fr-FR" smtClean="0"/>
              <a:t>10/04/2019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AFCEPF AL33 - 10 avril 2019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55BB3B8-594A-4802-972D-19BCD7CF84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682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jpg"/><Relationship Id="rId10" Type="http://schemas.openxmlformats.org/officeDocument/2006/relationships/image" Target="../media/image2.png"/><Relationship Id="rId4" Type="http://schemas.openxmlformats.org/officeDocument/2006/relationships/image" Target="../media/image9.jpg"/><Relationship Id="rId9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C77D0-15B7-443F-83CE-BB49D617B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4547" y="1097281"/>
            <a:ext cx="5630779" cy="16245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rgbClr val="EDE576"/>
                </a:solidFill>
                <a:latin typeface="+mj-lt"/>
                <a:ea typeface="+mj-ea"/>
                <a:cs typeface="+mj-cs"/>
              </a:rPr>
              <a:t>PROJET KIKATOU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78C57DC-B709-45F2-A52F-64DF8C2A1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41" y="643466"/>
            <a:ext cx="4105275" cy="4105275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52C87805-6AA7-476E-9F65-5E183E2FA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7460" y="2804606"/>
            <a:ext cx="4804952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 err="1">
                <a:solidFill>
                  <a:srgbClr val="8DCAFF"/>
                </a:solidFill>
              </a:rPr>
              <a:t>Fournitures</a:t>
            </a:r>
            <a:r>
              <a:rPr lang="en-US" sz="5400" dirty="0">
                <a:solidFill>
                  <a:srgbClr val="8DCAFF"/>
                </a:solidFill>
              </a:rPr>
              <a:t> de matériel et de </a:t>
            </a:r>
            <a:r>
              <a:rPr lang="en-US" sz="5400" dirty="0" err="1">
                <a:solidFill>
                  <a:srgbClr val="8DCAFF"/>
                </a:solidFill>
              </a:rPr>
              <a:t>prestations</a:t>
            </a:r>
            <a:r>
              <a:rPr lang="en-US" sz="5400" dirty="0">
                <a:solidFill>
                  <a:srgbClr val="8DCAFF"/>
                </a:solidFill>
              </a:rPr>
              <a:t> dans </a:t>
            </a:r>
            <a:r>
              <a:rPr lang="en-US" sz="5400" dirty="0" err="1">
                <a:solidFill>
                  <a:srgbClr val="8DCAFF"/>
                </a:solidFill>
              </a:rPr>
              <a:t>l’événementiel</a:t>
            </a:r>
            <a:endParaRPr lang="en-US" sz="5400" dirty="0">
              <a:solidFill>
                <a:srgbClr val="8DCAFF"/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2A1B21-67A2-4555-A3FF-3050D30E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AFCEPF AL33 - 10 avril 2019</a:t>
            </a:r>
          </a:p>
        </p:txBody>
      </p:sp>
    </p:spTree>
    <p:extLst>
      <p:ext uri="{BB962C8B-B14F-4D97-AF65-F5344CB8AC3E}">
        <p14:creationId xmlns:p14="http://schemas.microsoft.com/office/powerpoint/2010/main" val="1714986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692E3D7-F319-48E9-917C-39E1D6EF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000000"/>
                </a:solidFill>
              </a:rPr>
              <a:t>Moyens techniques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B8D2B8CA-4970-405F-9092-EAE3DA9C5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3319" y="2889150"/>
            <a:ext cx="2423988" cy="100171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450B5B3-1ADB-4C10-8C9C-F69836202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479" y="3064197"/>
            <a:ext cx="836409" cy="826664"/>
          </a:xfrm>
          <a:prstGeom prst="rect">
            <a:avLst/>
          </a:prstGeom>
        </p:spPr>
      </p:pic>
      <p:pic>
        <p:nvPicPr>
          <p:cNvPr id="8" name="Image 7" descr="Une image contenant clipart&#10;&#10;Description générée avec un niveau de confiance élevé">
            <a:extLst>
              <a:ext uri="{FF2B5EF4-FFF2-40B4-BE49-F238E27FC236}">
                <a16:creationId xmlns:a16="http://schemas.microsoft.com/office/drawing/2014/main" id="{A2DF17E7-CBAA-4838-85FD-74C99F1D68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695" y="3141291"/>
            <a:ext cx="1292250" cy="672476"/>
          </a:xfrm>
          <a:prstGeom prst="rect">
            <a:avLst/>
          </a:prstGeom>
        </p:spPr>
      </p:pic>
      <p:pic>
        <p:nvPicPr>
          <p:cNvPr id="9" name="Image 8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4100FA87-3BDD-4C2F-9BD2-0A76C4F925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74" y="4480334"/>
            <a:ext cx="1539664" cy="4202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01CA995-28BB-4253-8B94-4AACBB5193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4862" y="4429896"/>
            <a:ext cx="1431232" cy="57034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65E69BE-7D36-4422-B6E1-32D26101B1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479" y="5533029"/>
            <a:ext cx="702606" cy="70260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A520ABC-A9CF-44A3-9EFE-ABEC7F91B3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493" y="5616367"/>
            <a:ext cx="659820" cy="535930"/>
          </a:xfrm>
          <a:prstGeom prst="rect">
            <a:avLst/>
          </a:prstGeom>
        </p:spPr>
      </p:pic>
      <p:pic>
        <p:nvPicPr>
          <p:cNvPr id="1026" name="Picture 2" descr="Résultat de recherche d'images pour &quot;meister task icone&quot;">
            <a:extLst>
              <a:ext uri="{FF2B5EF4-FFF2-40B4-BE49-F238E27FC236}">
                <a16:creationId xmlns:a16="http://schemas.microsoft.com/office/drawing/2014/main" id="{0BDC6C20-AAD9-4140-BD60-31889BF7C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362" y="5616367"/>
            <a:ext cx="2379876" cy="57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DE53815-DC00-4023-801A-23791E1600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40" y="222620"/>
            <a:ext cx="909934" cy="909934"/>
          </a:xfrm>
          <a:prstGeom prst="rect">
            <a:avLst/>
          </a:prstGeom>
        </p:spPr>
      </p:pic>
      <p:pic>
        <p:nvPicPr>
          <p:cNvPr id="2" name="Picture 2" descr="Résultat de recherche d'images pour &quot;jboss image&quot;">
            <a:extLst>
              <a:ext uri="{FF2B5EF4-FFF2-40B4-BE49-F238E27FC236}">
                <a16:creationId xmlns:a16="http://schemas.microsoft.com/office/drawing/2014/main" id="{B11D0308-EFFC-4566-A1CA-5A941A1B9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166" y="4266691"/>
            <a:ext cx="1431232" cy="83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DF113A7-3A92-48A8-8547-09CF5702D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AFCEPF AL33 - 10 avril 2019</a:t>
            </a:r>
          </a:p>
        </p:txBody>
      </p:sp>
    </p:spTree>
    <p:extLst>
      <p:ext uri="{BB962C8B-B14F-4D97-AF65-F5344CB8AC3E}">
        <p14:creationId xmlns:p14="http://schemas.microsoft.com/office/powerpoint/2010/main" val="77409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692E3D7-F319-48E9-917C-39E1D6EF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000000"/>
                </a:solidFill>
              </a:rPr>
              <a:t>Méthodes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FDEF5B0-4674-4E0F-92E9-611B4489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fr-FR" b="1" dirty="0">
                <a:solidFill>
                  <a:srgbClr val="000000"/>
                </a:solidFill>
              </a:rPr>
              <a:t>Méthode de travail</a:t>
            </a:r>
          </a:p>
          <a:p>
            <a:pPr lvl="1">
              <a:lnSpc>
                <a:spcPct val="90000"/>
              </a:lnSpc>
            </a:pPr>
            <a:r>
              <a:rPr lang="fr-FR" sz="1800" dirty="0"/>
              <a:t>Conception de l’architecture du projet </a:t>
            </a:r>
          </a:p>
          <a:p>
            <a:pPr lvl="1">
              <a:lnSpc>
                <a:spcPct val="90000"/>
              </a:lnSpc>
            </a:pPr>
            <a:r>
              <a:rPr lang="fr-FR" sz="1800" dirty="0"/>
              <a:t>Incrémentation des fonctionnalités </a:t>
            </a:r>
          </a:p>
          <a:p>
            <a:pPr lvl="1">
              <a:lnSpc>
                <a:spcPct val="90000"/>
              </a:lnSpc>
            </a:pPr>
            <a:r>
              <a:rPr lang="fr-FR" sz="1800" dirty="0"/>
              <a:t>Verticalité de travail : un développeur prend en charge une fonctionnalité de bout en bout</a:t>
            </a:r>
          </a:p>
          <a:p>
            <a:pPr marL="685800" lvl="1" algn="just">
              <a:buFont typeface="Arial" panose="020B0604020202020204" pitchFamily="34" charset="0"/>
              <a:buChar char="•"/>
            </a:pPr>
            <a:endParaRPr lang="fr-FR" dirty="0"/>
          </a:p>
          <a:p>
            <a:pPr algn="just"/>
            <a:r>
              <a:rPr lang="fr-FR" b="1" dirty="0">
                <a:solidFill>
                  <a:srgbClr val="000000"/>
                </a:solidFill>
              </a:rPr>
              <a:t>SCRUM allégé</a:t>
            </a:r>
          </a:p>
          <a:p>
            <a:pPr lvl="1">
              <a:lnSpc>
                <a:spcPct val="90000"/>
              </a:lnSpc>
            </a:pPr>
            <a:r>
              <a:rPr lang="fr-FR" sz="1800" dirty="0"/>
              <a:t>Un tableau de bord récapitulant les tâches à accomplir et leur statut (a faire, en cours, terminée)</a:t>
            </a:r>
          </a:p>
          <a:p>
            <a:pPr lvl="1">
              <a:lnSpc>
                <a:spcPct val="90000"/>
              </a:lnSpc>
            </a:pPr>
            <a:r>
              <a:rPr lang="fr-FR" sz="1800" dirty="0"/>
              <a:t>Une réunion quotidienne pour connaitre l’avancement des membres, les difficultés qu’il rencontre et le sujet sur lequel ils vont travailler.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6E24613-66A0-4501-B728-F7578D1E7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40" y="222620"/>
            <a:ext cx="909934" cy="909934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562F8C2-A2D4-484E-894E-30ACB12C0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AFCEPF AL33 - 10 avril 2019</a:t>
            </a:r>
          </a:p>
        </p:txBody>
      </p:sp>
    </p:spTree>
    <p:extLst>
      <p:ext uri="{BB962C8B-B14F-4D97-AF65-F5344CB8AC3E}">
        <p14:creationId xmlns:p14="http://schemas.microsoft.com/office/powerpoint/2010/main" val="192465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692E3D7-F319-48E9-917C-39E1D6EF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000000"/>
                </a:solidFill>
              </a:rPr>
              <a:t>Résultat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FDEF5B0-4674-4E0F-92E9-611B4489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000000"/>
                </a:solidFill>
              </a:rPr>
              <a:t>Une application </a:t>
            </a:r>
          </a:p>
          <a:p>
            <a:pPr marL="0" indent="0">
              <a:buNone/>
            </a:pPr>
            <a:endParaRPr lang="fr-FR" sz="2400" b="1" dirty="0">
              <a:solidFill>
                <a:srgbClr val="000000"/>
              </a:solidFill>
            </a:endParaRPr>
          </a:p>
          <a:p>
            <a:r>
              <a:rPr lang="fr-FR" sz="2400" dirty="0"/>
              <a:t>Graphique</a:t>
            </a:r>
          </a:p>
          <a:p>
            <a:r>
              <a:rPr lang="fr-FR" sz="2400" dirty="0"/>
              <a:t>Accessible</a:t>
            </a:r>
          </a:p>
          <a:p>
            <a:r>
              <a:rPr lang="fr-FR" sz="2400" dirty="0"/>
              <a:t>Ergonomique</a:t>
            </a:r>
          </a:p>
          <a:p>
            <a:r>
              <a:rPr lang="fr-FR" sz="2400" dirty="0"/>
              <a:t>Fonctionnelle</a:t>
            </a:r>
          </a:p>
          <a:p>
            <a:r>
              <a:rPr lang="fr-FR" sz="2400" dirty="0"/>
              <a:t>Evolutive</a:t>
            </a:r>
          </a:p>
          <a:p>
            <a:pPr marL="685800" lvl="1" algn="just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EBB88AF-0CF9-4DC9-947A-BDDB0DE23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40" y="222620"/>
            <a:ext cx="909934" cy="909934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78EFBE01-DFBC-4DBE-B454-A76532DB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AFCEPF AL33 - 10 avril 2019</a:t>
            </a:r>
          </a:p>
        </p:txBody>
      </p:sp>
    </p:spTree>
    <p:extLst>
      <p:ext uri="{BB962C8B-B14F-4D97-AF65-F5344CB8AC3E}">
        <p14:creationId xmlns:p14="http://schemas.microsoft.com/office/powerpoint/2010/main" val="3902393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692E3D7-F319-48E9-917C-39E1D6EF5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000000"/>
                </a:solidFill>
              </a:rPr>
              <a:t>Démonstration technique</a:t>
            </a:r>
          </a:p>
        </p:txBody>
      </p:sp>
      <p:sp>
        <p:nvSpPr>
          <p:cNvPr id="2" name="Sous-titre 1">
            <a:extLst>
              <a:ext uri="{FF2B5EF4-FFF2-40B4-BE49-F238E27FC236}">
                <a16:creationId xmlns:a16="http://schemas.microsoft.com/office/drawing/2014/main" id="{5AA19BA0-6ECA-42CC-9E8C-D0D82FF7C5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47194D8-B64A-4C0A-A398-90FA3D10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509" y="836413"/>
            <a:ext cx="2731297" cy="273129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215E839-84AB-49BC-AB18-0E4B1502E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40" y="222620"/>
            <a:ext cx="909934" cy="909934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DD556A5-453B-4F9D-A3DA-E03806994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AFCEPF AL33 - 10 avril 2019</a:t>
            </a:r>
          </a:p>
        </p:txBody>
      </p:sp>
    </p:spTree>
    <p:extLst>
      <p:ext uri="{BB962C8B-B14F-4D97-AF65-F5344CB8AC3E}">
        <p14:creationId xmlns:p14="http://schemas.microsoft.com/office/powerpoint/2010/main" val="3938103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692E3D7-F319-48E9-917C-39E1D6EF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000000"/>
                </a:solidFill>
              </a:rPr>
              <a:t>Prochaine incrémentation</a:t>
            </a:r>
            <a:br>
              <a:rPr lang="fr-FR" b="1" dirty="0">
                <a:solidFill>
                  <a:srgbClr val="000000"/>
                </a:solidFill>
              </a:rPr>
            </a:br>
            <a:r>
              <a:rPr lang="fr-FR" b="1" dirty="0">
                <a:solidFill>
                  <a:srgbClr val="000000"/>
                </a:solidFill>
              </a:rPr>
              <a:t>Améliorations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FDEF5B0-4674-4E0F-92E9-611B44893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041" y="2681321"/>
            <a:ext cx="8761412" cy="3416300"/>
          </a:xfrm>
        </p:spPr>
        <p:txBody>
          <a:bodyPr>
            <a:normAutofit/>
          </a:bodyPr>
          <a:lstStyle/>
          <a:p>
            <a:endParaRPr lang="fr-FR" dirty="0"/>
          </a:p>
          <a:p>
            <a:r>
              <a:rPr lang="fr-FR" sz="3600" dirty="0"/>
              <a:t>Augmentation de la sécurité</a:t>
            </a:r>
          </a:p>
          <a:p>
            <a:r>
              <a:rPr lang="fr-FR" sz="3600" dirty="0"/>
              <a:t>Complément des règles métiers</a:t>
            </a:r>
          </a:p>
          <a:p>
            <a:r>
              <a:rPr lang="fr-FR" sz="3600" dirty="0"/>
              <a:t>Enrichissement graphique du site</a:t>
            </a:r>
          </a:p>
          <a:p>
            <a:r>
              <a:rPr lang="fr-FR" sz="3600" dirty="0"/>
              <a:t>Back office plus dense </a:t>
            </a:r>
          </a:p>
          <a:p>
            <a:pPr marL="0" indent="0">
              <a:buNone/>
            </a:pPr>
            <a:endParaRPr lang="fr-FR" sz="3600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2827077-5D6E-44C3-A481-7305CFC5D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40" y="222620"/>
            <a:ext cx="909934" cy="909934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8F2C2DF-B105-4CB0-A533-D35B88C69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AFCEPF AL33 - 10 avril 2019</a:t>
            </a:r>
          </a:p>
        </p:txBody>
      </p:sp>
    </p:spTree>
    <p:extLst>
      <p:ext uri="{BB962C8B-B14F-4D97-AF65-F5344CB8AC3E}">
        <p14:creationId xmlns:p14="http://schemas.microsoft.com/office/powerpoint/2010/main" val="1384263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6FEF02C-DBCF-495B-AFC3-E6CAB6A54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061" y="2263302"/>
            <a:ext cx="3523488" cy="39624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7F7011A-6D2B-4B4D-B36B-BC9CB458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294" y="2061838"/>
            <a:ext cx="11206263" cy="4504332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ctr">
              <a:lnSpc>
                <a:spcPct val="80000"/>
              </a:lnSpc>
            </a:pP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800" dirty="0">
                <a:solidFill>
                  <a:srgbClr val="000000"/>
                </a:solidFill>
              </a:rPr>
              <a:t>Merci pour </a:t>
            </a:r>
            <a:r>
              <a:rPr lang="en-US" sz="4800" dirty="0" err="1">
                <a:solidFill>
                  <a:srgbClr val="000000"/>
                </a:solidFill>
              </a:rPr>
              <a:t>votre</a:t>
            </a:r>
            <a:r>
              <a:rPr lang="en-US" sz="4800" dirty="0">
                <a:solidFill>
                  <a:srgbClr val="000000"/>
                </a:solidFill>
              </a:rPr>
              <a:t> </a:t>
            </a:r>
            <a:r>
              <a:rPr lang="en-US" sz="4800" dirty="0" err="1">
                <a:solidFill>
                  <a:srgbClr val="000000"/>
                </a:solidFill>
              </a:rPr>
              <a:t>écoute</a:t>
            </a:r>
            <a:endParaRPr lang="en-US" sz="4800" dirty="0">
              <a:solidFill>
                <a:srgbClr val="000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74E3993-D2C6-4CF9-A10A-EA884F53F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40" y="222620"/>
            <a:ext cx="909934" cy="909934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3F22D2A-FDAC-4C72-926E-9CD69E2AE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AFCEPF AL33 - 10 avril 2019</a:t>
            </a:r>
          </a:p>
        </p:txBody>
      </p:sp>
    </p:spTree>
    <p:extLst>
      <p:ext uri="{BB962C8B-B14F-4D97-AF65-F5344CB8AC3E}">
        <p14:creationId xmlns:p14="http://schemas.microsoft.com/office/powerpoint/2010/main" val="7190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80B5DAC-65A0-4F7B-9B79-166F214D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000000"/>
                </a:solidFill>
              </a:rPr>
              <a:t>Présentation de l’équipe 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2C99057B-CE07-4C59-A203-6C7C29FB43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000000"/>
                </a:solidFill>
              </a:rPr>
              <a:t>Laurent GRIMALDI</a:t>
            </a:r>
          </a:p>
          <a:p>
            <a:pPr lvl="1"/>
            <a:r>
              <a:rPr lang="fr-FR" dirty="0">
                <a:solidFill>
                  <a:srgbClr val="000000"/>
                </a:solidFill>
              </a:rPr>
              <a:t>Ingénieur d’étude </a:t>
            </a:r>
          </a:p>
          <a:p>
            <a:pPr lvl="1"/>
            <a:r>
              <a:rPr lang="fr-FR" dirty="0">
                <a:solidFill>
                  <a:srgbClr val="000000"/>
                </a:solidFill>
              </a:rPr>
              <a:t>Développeur JEE full-stack</a:t>
            </a:r>
          </a:p>
          <a:p>
            <a:r>
              <a:rPr lang="fr-FR" b="1" dirty="0">
                <a:solidFill>
                  <a:srgbClr val="000000"/>
                </a:solidFill>
              </a:rPr>
              <a:t>Carole MINHONDO</a:t>
            </a:r>
          </a:p>
          <a:p>
            <a:pPr lvl="1"/>
            <a:r>
              <a:rPr lang="fr-FR" dirty="0">
                <a:solidFill>
                  <a:srgbClr val="000000"/>
                </a:solidFill>
              </a:rPr>
              <a:t>Ingénieur d’étude Mainframe </a:t>
            </a:r>
          </a:p>
          <a:p>
            <a:pPr lvl="1"/>
            <a:r>
              <a:rPr lang="fr-FR" dirty="0">
                <a:solidFill>
                  <a:srgbClr val="000000"/>
                </a:solidFill>
              </a:rPr>
              <a:t>Développeur JEE full-stack</a:t>
            </a:r>
          </a:p>
          <a:p>
            <a:r>
              <a:rPr lang="fr-FR" b="1" dirty="0">
                <a:solidFill>
                  <a:srgbClr val="000000"/>
                </a:solidFill>
              </a:rPr>
              <a:t>Amandine PIOMBINI </a:t>
            </a:r>
            <a:r>
              <a:rPr lang="fr-FR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fr-FR" dirty="0">
                <a:solidFill>
                  <a:srgbClr val="000000"/>
                </a:solidFill>
              </a:rPr>
              <a:t>Développeur JEE full-stack en alternance chez HENIX</a:t>
            </a:r>
          </a:p>
          <a:p>
            <a:endParaRPr lang="fr-FR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7E2352C9-A384-49EB-95A2-8854F62D58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b="1" dirty="0">
                <a:solidFill>
                  <a:srgbClr val="000000"/>
                </a:solidFill>
              </a:rPr>
              <a:t>Alain QUACH  </a:t>
            </a:r>
          </a:p>
          <a:p>
            <a:pPr lvl="1"/>
            <a:r>
              <a:rPr lang="fr-FR" dirty="0">
                <a:solidFill>
                  <a:srgbClr val="000000"/>
                </a:solidFill>
              </a:rPr>
              <a:t>Ingénieur d’étude Mainframe </a:t>
            </a:r>
          </a:p>
          <a:p>
            <a:pPr lvl="1"/>
            <a:r>
              <a:rPr lang="fr-FR" dirty="0">
                <a:solidFill>
                  <a:srgbClr val="000000"/>
                </a:solidFill>
              </a:rPr>
              <a:t>Développeur JEE full-stack</a:t>
            </a:r>
          </a:p>
          <a:p>
            <a:r>
              <a:rPr lang="fr-FR" b="1" dirty="0">
                <a:solidFill>
                  <a:srgbClr val="000000"/>
                </a:solidFill>
              </a:rPr>
              <a:t>Julien STEFANKA  </a:t>
            </a:r>
            <a:endParaRPr lang="fr-FR" dirty="0">
              <a:solidFill>
                <a:srgbClr val="000000"/>
              </a:solidFill>
            </a:endParaRPr>
          </a:p>
          <a:p>
            <a:pPr lvl="1"/>
            <a:r>
              <a:rPr lang="fr-FR" dirty="0">
                <a:solidFill>
                  <a:srgbClr val="000000"/>
                </a:solidFill>
              </a:rPr>
              <a:t>Développeur JEE full-stack en alternance chez E-DEAL</a:t>
            </a:r>
          </a:p>
          <a:p>
            <a:r>
              <a:rPr lang="fr-FR" b="1" dirty="0">
                <a:solidFill>
                  <a:srgbClr val="000000"/>
                </a:solidFill>
              </a:rPr>
              <a:t>Denis  WILLARD</a:t>
            </a:r>
            <a:endParaRPr lang="fr-FR" dirty="0">
              <a:solidFill>
                <a:srgbClr val="000000"/>
              </a:solidFill>
            </a:endParaRPr>
          </a:p>
          <a:p>
            <a:pPr lvl="1"/>
            <a:r>
              <a:rPr lang="fr-FR" dirty="0">
                <a:solidFill>
                  <a:srgbClr val="000000"/>
                </a:solidFill>
              </a:rPr>
              <a:t>Chef de projet Logiciel</a:t>
            </a:r>
          </a:p>
          <a:p>
            <a:pPr lvl="1"/>
            <a:r>
              <a:rPr lang="fr-FR" dirty="0">
                <a:solidFill>
                  <a:srgbClr val="000000"/>
                </a:solidFill>
              </a:rPr>
              <a:t>Développeur JEE full-stack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E5CD1F-309F-4EBC-B355-7B1007773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40" y="222620"/>
            <a:ext cx="909934" cy="909934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F24C3067-50C8-4711-9E7E-000A4B6E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AFCEPF AL33 - 10 avril 2019</a:t>
            </a:r>
          </a:p>
        </p:txBody>
      </p:sp>
    </p:spTree>
    <p:extLst>
      <p:ext uri="{BB962C8B-B14F-4D97-AF65-F5344CB8AC3E}">
        <p14:creationId xmlns:p14="http://schemas.microsoft.com/office/powerpoint/2010/main" val="321791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692E3D7-F319-48E9-917C-39E1D6EF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000000"/>
                </a:solidFill>
              </a:rPr>
              <a:t>Présentation du projet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FDEF5B0-4674-4E0F-92E9-611B4489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fr-FR" b="1" dirty="0">
                <a:solidFill>
                  <a:srgbClr val="000000"/>
                </a:solidFill>
              </a:rPr>
              <a:t>PRESENTATION </a:t>
            </a:r>
          </a:p>
          <a:p>
            <a:pPr lvl="1" algn="just"/>
            <a:r>
              <a:rPr lang="fr-FR" dirty="0">
                <a:solidFill>
                  <a:srgbClr val="000000"/>
                </a:solidFill>
              </a:rPr>
              <a:t>La société KIKATOU est une société qui loue du matériel et fournit des prestations dans le domaine de l’événementiel en Ile de France.</a:t>
            </a:r>
          </a:p>
          <a:p>
            <a:pPr lvl="1" algn="just"/>
            <a:endParaRPr lang="fr-FR" b="1" dirty="0">
              <a:solidFill>
                <a:srgbClr val="000000"/>
              </a:solidFill>
            </a:endParaRPr>
          </a:p>
          <a:p>
            <a:pPr algn="just"/>
            <a:r>
              <a:rPr lang="fr-FR" b="1" dirty="0">
                <a:solidFill>
                  <a:srgbClr val="000000"/>
                </a:solidFill>
              </a:rPr>
              <a:t>MISSION</a:t>
            </a:r>
          </a:p>
          <a:p>
            <a:pPr lvl="1" algn="just"/>
            <a:r>
              <a:rPr lang="fr-FR" dirty="0">
                <a:solidFill>
                  <a:srgbClr val="000000"/>
                </a:solidFill>
              </a:rPr>
              <a:t>Dans le cadre de sa nouvelle politique de marketing, la société souhaite développer son activité, par l’intermédiaire d’un e-commerce.</a:t>
            </a:r>
          </a:p>
          <a:p>
            <a:pPr lvl="1" algn="just"/>
            <a:endParaRPr lang="fr-FR" dirty="0">
              <a:solidFill>
                <a:srgbClr val="000000"/>
              </a:solidFill>
            </a:endParaRPr>
          </a:p>
          <a:p>
            <a:pPr algn="just"/>
            <a:r>
              <a:rPr lang="fr-FR" b="1" dirty="0">
                <a:solidFill>
                  <a:srgbClr val="000000"/>
                </a:solidFill>
              </a:rPr>
              <a:t>BESOIN</a:t>
            </a:r>
            <a:r>
              <a:rPr lang="fr-FR" dirty="0">
                <a:solidFill>
                  <a:srgbClr val="000000"/>
                </a:solidFill>
              </a:rPr>
              <a:t> </a:t>
            </a:r>
          </a:p>
          <a:p>
            <a:pPr lvl="1" algn="just"/>
            <a:r>
              <a:rPr lang="fr-FR" dirty="0">
                <a:solidFill>
                  <a:srgbClr val="000000"/>
                </a:solidFill>
              </a:rPr>
              <a:t>Mettre en place une solution e-commerce pour faciliter la location des fournitures matérielles et des prestations, et offrir des fonctionnalités de supervision (administration </a:t>
            </a:r>
            <a:r>
              <a:rPr lang="fr-FR">
                <a:solidFill>
                  <a:srgbClr val="000000"/>
                </a:solidFill>
              </a:rPr>
              <a:t>du site).</a:t>
            </a:r>
            <a:endParaRPr lang="fr-FR" dirty="0">
              <a:solidFill>
                <a:srgbClr val="000000"/>
              </a:solidFill>
            </a:endParaRP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07C875-2AB8-46BF-BDCD-48A5DA21A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40" y="222620"/>
            <a:ext cx="909934" cy="909934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21CB083-9809-4286-8157-20328238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AFCEPF AL33 - 10 avril 2019</a:t>
            </a:r>
          </a:p>
        </p:txBody>
      </p:sp>
    </p:spTree>
    <p:extLst>
      <p:ext uri="{BB962C8B-B14F-4D97-AF65-F5344CB8AC3E}">
        <p14:creationId xmlns:p14="http://schemas.microsoft.com/office/powerpoint/2010/main" val="1667773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du contenu 2">
            <a:extLst>
              <a:ext uri="{FF2B5EF4-FFF2-40B4-BE49-F238E27FC236}">
                <a16:creationId xmlns:a16="http://schemas.microsoft.com/office/drawing/2014/main" id="{EB064107-C83F-4084-8333-5919083B6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9" y="113881"/>
            <a:ext cx="8908395" cy="64940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D3867F4-FDC9-4F68-86EA-71189EF9F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40" y="222620"/>
            <a:ext cx="909934" cy="909934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9C138D7-D8D3-49C5-B065-F2E423DD3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AFCEPF AL33 - 10 avril 2019</a:t>
            </a:r>
          </a:p>
        </p:txBody>
      </p:sp>
    </p:spTree>
    <p:extLst>
      <p:ext uri="{BB962C8B-B14F-4D97-AF65-F5344CB8AC3E}">
        <p14:creationId xmlns:p14="http://schemas.microsoft.com/office/powerpoint/2010/main" val="30010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FDC8ED1-16B6-4F2A-8B8A-74FCD405F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03" y="0"/>
            <a:ext cx="9006590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0D1F458-7944-4DCB-8AA3-69399DCDB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40" y="222620"/>
            <a:ext cx="909934" cy="909934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75CC206-C693-461C-BB4F-E7C2410D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AFCEPF AL33 - 10 avril 2019</a:t>
            </a:r>
          </a:p>
        </p:txBody>
      </p:sp>
    </p:spTree>
    <p:extLst>
      <p:ext uri="{BB962C8B-B14F-4D97-AF65-F5344CB8AC3E}">
        <p14:creationId xmlns:p14="http://schemas.microsoft.com/office/powerpoint/2010/main" val="390277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E44ACB9-CA08-44FB-9218-3FED4659B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509" y="0"/>
            <a:ext cx="5838981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5631FF7-8874-4234-BE6E-81E95F9B3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40" y="222620"/>
            <a:ext cx="909934" cy="909934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E722C6FE-6719-489C-A2C1-D381684B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AFCEPF AL33 - 10 avril 2019</a:t>
            </a:r>
          </a:p>
        </p:txBody>
      </p:sp>
    </p:spTree>
    <p:extLst>
      <p:ext uri="{BB962C8B-B14F-4D97-AF65-F5344CB8AC3E}">
        <p14:creationId xmlns:p14="http://schemas.microsoft.com/office/powerpoint/2010/main" val="206855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692E3D7-F319-48E9-917C-39E1D6EF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000000"/>
                </a:solidFill>
              </a:rPr>
              <a:t>Choix d’architecture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FDEF5B0-4674-4E0F-92E9-611B44893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8047768" cy="37889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3300" b="1" dirty="0"/>
              <a:t>Architecture 3 tiers</a:t>
            </a:r>
          </a:p>
          <a:p>
            <a:pPr marL="0" indent="0">
              <a:buNone/>
            </a:pPr>
            <a:endParaRPr lang="fr-FR" b="1" dirty="0"/>
          </a:p>
          <a:p>
            <a:r>
              <a:rPr lang="fr-FR" sz="1600" b="1" dirty="0"/>
              <a:t>Couche DAO</a:t>
            </a:r>
          </a:p>
          <a:p>
            <a:pPr lvl="1"/>
            <a:r>
              <a:rPr lang="fr-FR" dirty="0"/>
              <a:t>Accéder à la base de données. </a:t>
            </a:r>
          </a:p>
          <a:p>
            <a:pPr lvl="1"/>
            <a:endParaRPr lang="fr-FR" dirty="0"/>
          </a:p>
          <a:p>
            <a:r>
              <a:rPr lang="fr-FR" sz="1600" b="1" dirty="0"/>
              <a:t>Couche Business</a:t>
            </a:r>
          </a:p>
          <a:p>
            <a:pPr lvl="1"/>
            <a:r>
              <a:rPr lang="fr-FR" dirty="0"/>
              <a:t>Permettre de spécifier les règles métiers définies selon les besoins du client.</a:t>
            </a:r>
          </a:p>
          <a:p>
            <a:pPr lvl="1"/>
            <a:endParaRPr lang="fr-FR" dirty="0"/>
          </a:p>
          <a:p>
            <a:r>
              <a:rPr lang="fr-FR" sz="1600" b="1" dirty="0"/>
              <a:t>Couche Présentation</a:t>
            </a:r>
          </a:p>
          <a:p>
            <a:pPr lvl="1"/>
            <a:r>
              <a:rPr lang="fr-FR" dirty="0"/>
              <a:t>Décrire le rendu visuel perceptible par l’utilisateur.</a:t>
            </a:r>
          </a:p>
          <a:p>
            <a:pPr lvl="1"/>
            <a:r>
              <a:rPr lang="fr-FR" dirty="0"/>
              <a:t>(</a:t>
            </a:r>
            <a:r>
              <a:rPr lang="fr-FR" dirty="0" err="1"/>
              <a:t>xhtml</a:t>
            </a:r>
            <a:r>
              <a:rPr lang="fr-FR" dirty="0"/>
              <a:t> </a:t>
            </a:r>
            <a:r>
              <a:rPr lang="fr-FR" dirty="0" err="1"/>
              <a:t>bootsTrap-bootsFaces</a:t>
            </a:r>
            <a:r>
              <a:rPr lang="fr-FR" dirty="0"/>
              <a:t>)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BF46562-90A4-4DFF-B8DC-C536162FC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245" y="2292214"/>
            <a:ext cx="6975490" cy="189389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FF18A77-BD9D-4550-9E24-813D156FE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40" y="222620"/>
            <a:ext cx="909934" cy="909934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A20A1B6-17E7-4CF6-A255-847ED05B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AFCEPF AL33 - 10 avril 2019</a:t>
            </a:r>
          </a:p>
        </p:txBody>
      </p:sp>
    </p:spTree>
    <p:extLst>
      <p:ext uri="{BB962C8B-B14F-4D97-AF65-F5344CB8AC3E}">
        <p14:creationId xmlns:p14="http://schemas.microsoft.com/office/powerpoint/2010/main" val="2805167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692E3D7-F319-48E9-917C-39E1D6EF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000000"/>
                </a:solidFill>
              </a:rPr>
              <a:t>Objectif du Sprint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FDEF5B0-4674-4E0F-92E9-611B44893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3064895"/>
            <a:ext cx="8761412" cy="3416300"/>
          </a:xfrm>
        </p:spPr>
        <p:txBody>
          <a:bodyPr/>
          <a:lstStyle/>
          <a:p>
            <a:r>
              <a:rPr lang="fr-FR" sz="2800" dirty="0"/>
              <a:t>Réaliser l’infrastructure du site</a:t>
            </a:r>
          </a:p>
          <a:p>
            <a:r>
              <a:rPr lang="fr-FR" sz="2800" dirty="0"/>
              <a:t>Proposer une interface simple et fonctionnelle</a:t>
            </a:r>
          </a:p>
          <a:p>
            <a:r>
              <a:rPr lang="fr-FR" sz="2800" dirty="0"/>
              <a:t>Implémenter les fonctionnalités centrales du site </a:t>
            </a:r>
          </a:p>
          <a:p>
            <a:r>
              <a:rPr lang="fr-FR" sz="2800" dirty="0"/>
              <a:t>Fournir un livrable opérationnel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1433DA0-10BF-4678-937B-92E42BA15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40" y="222620"/>
            <a:ext cx="909934" cy="909934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207FE38D-89EE-43B4-8FCC-086EBB4E2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AFCEPF AL33 - 10 avril 2019</a:t>
            </a:r>
          </a:p>
        </p:txBody>
      </p:sp>
    </p:spTree>
    <p:extLst>
      <p:ext uri="{BB962C8B-B14F-4D97-AF65-F5344CB8AC3E}">
        <p14:creationId xmlns:p14="http://schemas.microsoft.com/office/powerpoint/2010/main" val="811264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692E3D7-F319-48E9-917C-39E1D6EF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000000"/>
                </a:solidFill>
              </a:rPr>
              <a:t>Moyens humains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FDEF5B0-4674-4E0F-92E9-611B44893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568" y="2603500"/>
            <a:ext cx="9085277" cy="3416300"/>
          </a:xfrm>
        </p:spPr>
        <p:txBody>
          <a:bodyPr>
            <a:normAutofit/>
          </a:bodyPr>
          <a:lstStyle/>
          <a:p>
            <a:pPr marL="685800" lvl="1" algn="ctr">
              <a:buFont typeface="Arial" panose="020B0604020202020204" pitchFamily="34" charset="0"/>
              <a:buChar char="•"/>
            </a:pPr>
            <a:endParaRPr lang="fr-FR" sz="4000" dirty="0"/>
          </a:p>
          <a:p>
            <a:pPr marL="685800" lvl="1" algn="ctr">
              <a:buFont typeface="Arial" panose="020B0604020202020204" pitchFamily="34" charset="0"/>
              <a:buChar char="•"/>
            </a:pPr>
            <a:r>
              <a:rPr lang="fr-FR" sz="4000" dirty="0"/>
              <a:t>6 développeurs </a:t>
            </a:r>
          </a:p>
          <a:p>
            <a:pPr marL="685800" lvl="1" algn="ctr">
              <a:buFont typeface="Arial" panose="020B0604020202020204" pitchFamily="34" charset="0"/>
              <a:buChar char="•"/>
            </a:pPr>
            <a:r>
              <a:rPr lang="fr-FR" sz="4000" b="1" dirty="0"/>
              <a:t>Charge totale : 50 jours hommes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B8FAECD-EB4D-42DC-9705-58F113900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40" y="222620"/>
            <a:ext cx="909934" cy="909934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DB799E57-5E73-4EF9-A2C4-7878E22FD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AFCEPF AL33 - 10 avril 2019</a:t>
            </a:r>
          </a:p>
        </p:txBody>
      </p:sp>
    </p:spTree>
    <p:extLst>
      <p:ext uri="{BB962C8B-B14F-4D97-AF65-F5344CB8AC3E}">
        <p14:creationId xmlns:p14="http://schemas.microsoft.com/office/powerpoint/2010/main" val="207903075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lle d’ions">
  <a:themeElements>
    <a:clrScheme name="Personnalisé 16">
      <a:dk1>
        <a:srgbClr val="FFFFFF"/>
      </a:dk1>
      <a:lt1>
        <a:srgbClr val="000000"/>
      </a:lt1>
      <a:dk2>
        <a:srgbClr val="8DCAFF"/>
      </a:dk2>
      <a:lt2>
        <a:srgbClr val="000000"/>
      </a:lt2>
      <a:accent1>
        <a:srgbClr val="EDE576"/>
      </a:accent1>
      <a:accent2>
        <a:srgbClr val="8DCAFF"/>
      </a:accent2>
      <a:accent3>
        <a:srgbClr val="8DCAFF"/>
      </a:accent3>
      <a:accent4>
        <a:srgbClr val="8DCAFF"/>
      </a:accent4>
      <a:accent5>
        <a:srgbClr val="8DCAFF"/>
      </a:accent5>
      <a:accent6>
        <a:srgbClr val="8DCAFF"/>
      </a:accent6>
      <a:hlink>
        <a:srgbClr val="F7B615"/>
      </a:hlink>
      <a:folHlink>
        <a:srgbClr val="8DCAFF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411</Words>
  <Application>Microsoft Office PowerPoint</Application>
  <PresentationFormat>Grand écran</PresentationFormat>
  <Paragraphs>90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Wingdings 3</vt:lpstr>
      <vt:lpstr>Thème Office</vt:lpstr>
      <vt:lpstr>Salle d’ions</vt:lpstr>
      <vt:lpstr>PROJET KIKATOU</vt:lpstr>
      <vt:lpstr>Présentation de l’équipe </vt:lpstr>
      <vt:lpstr>Présentation du projet</vt:lpstr>
      <vt:lpstr>Présentation PowerPoint</vt:lpstr>
      <vt:lpstr>Présentation PowerPoint</vt:lpstr>
      <vt:lpstr>Présentation PowerPoint</vt:lpstr>
      <vt:lpstr>Choix d’architecture</vt:lpstr>
      <vt:lpstr>Objectif du Sprint</vt:lpstr>
      <vt:lpstr>Moyens humains</vt:lpstr>
      <vt:lpstr>Moyens techniques</vt:lpstr>
      <vt:lpstr>Méthodes</vt:lpstr>
      <vt:lpstr>Résultat</vt:lpstr>
      <vt:lpstr>Démonstration technique</vt:lpstr>
      <vt:lpstr>Prochaine incrémentation Améliorations </vt:lpstr>
      <vt:lpstr>    Merci pour votre écoute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KIKATOU</dc:title>
  <dc:creator>Carole MINHONDO</dc:creator>
  <cp:lastModifiedBy>Denis WILLARD</cp:lastModifiedBy>
  <cp:revision>75</cp:revision>
  <dcterms:created xsi:type="dcterms:W3CDTF">2019-04-09T11:43:09Z</dcterms:created>
  <dcterms:modified xsi:type="dcterms:W3CDTF">2019-04-10T12:17:21Z</dcterms:modified>
</cp:coreProperties>
</file>