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4" r:id="rId6"/>
    <p:sldId id="263" r:id="rId7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9"/>
    </p:embeddedFont>
    <p:embeddedFont>
      <p:font typeface="Manjari" panose="020B0604020202020204" charset="0"/>
      <p:regular r:id="rId10"/>
      <p:bold r:id="rId11"/>
    </p:embeddedFont>
    <p:embeddedFont>
      <p:font typeface="Roboto Condensed Light" panose="02000000000000000000" pitchFamily="2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1BFBD-7AA6-4829-A4E3-CBBDE81E1612}">
  <a:tblStyle styleId="{F071BFBD-7AA6-4829-A4E3-CBBDE81E16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B213E4-A3D9-4276-93ED-EDC8B1DE4BE9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7BEC2C-9C08-40D7-8218-9479AD9F3A30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2AE4C-8A43-40F6-9D46-7D2DB4C022B7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938C0F-3C77-4D11-A830-07A12FB3F6D5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3FD96B0-7B93-4549-A425-07BA16965E10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слан Ким" userId="a36cdab16bf376b1" providerId="LiveId" clId="{02847EA9-395F-4C6D-9290-B586756769D5}"/>
    <pc:docChg chg="modSld">
      <pc:chgData name="Руслан Ким" userId="a36cdab16bf376b1" providerId="LiveId" clId="{02847EA9-395F-4C6D-9290-B586756769D5}" dt="2024-01-16T12:28:24.991" v="53" actId="1076"/>
      <pc:docMkLst>
        <pc:docMk/>
      </pc:docMkLst>
      <pc:sldChg chg="addSp modSp mod">
        <pc:chgData name="Руслан Ким" userId="a36cdab16bf376b1" providerId="LiveId" clId="{02847EA9-395F-4C6D-9290-B586756769D5}" dt="2024-01-16T12:28:24.991" v="53" actId="1076"/>
        <pc:sldMkLst>
          <pc:docMk/>
          <pc:sldMk cId="1933095244" sldId="262"/>
        </pc:sldMkLst>
        <pc:picChg chg="add mod">
          <ac:chgData name="Руслан Ким" userId="a36cdab16bf376b1" providerId="LiveId" clId="{02847EA9-395F-4C6D-9290-B586756769D5}" dt="2024-01-16T12:24:43.199" v="9" actId="1076"/>
          <ac:picMkLst>
            <pc:docMk/>
            <pc:sldMk cId="1933095244" sldId="262"/>
            <ac:picMk id="3" creationId="{2BA79AB7-4F62-B7C4-6724-383DF6A37D6B}"/>
          </ac:picMkLst>
        </pc:picChg>
        <pc:picChg chg="add mod">
          <ac:chgData name="Руслан Ким" userId="a36cdab16bf376b1" providerId="LiveId" clId="{02847EA9-395F-4C6D-9290-B586756769D5}" dt="2024-01-16T12:25:48.846" v="21" actId="1076"/>
          <ac:picMkLst>
            <pc:docMk/>
            <pc:sldMk cId="1933095244" sldId="262"/>
            <ac:picMk id="5" creationId="{A56BBD1A-7A73-83AA-9896-A8ADF7FE86DC}"/>
          </ac:picMkLst>
        </pc:picChg>
        <pc:picChg chg="add mod">
          <ac:chgData name="Руслан Ким" userId="a36cdab16bf376b1" providerId="LiveId" clId="{02847EA9-395F-4C6D-9290-B586756769D5}" dt="2024-01-16T12:25:54.072" v="23" actId="1076"/>
          <ac:picMkLst>
            <pc:docMk/>
            <pc:sldMk cId="1933095244" sldId="262"/>
            <ac:picMk id="7" creationId="{BD08D591-E5C2-1FA3-9E5C-33E357361DB7}"/>
          </ac:picMkLst>
        </pc:picChg>
        <pc:picChg chg="add mod">
          <ac:chgData name="Руслан Ким" userId="a36cdab16bf376b1" providerId="LiveId" clId="{02847EA9-395F-4C6D-9290-B586756769D5}" dt="2024-01-16T12:25:50.855" v="22" actId="1076"/>
          <ac:picMkLst>
            <pc:docMk/>
            <pc:sldMk cId="1933095244" sldId="262"/>
            <ac:picMk id="9" creationId="{F8F34C66-C230-3E2D-8A3C-2620D1CC0133}"/>
          </ac:picMkLst>
        </pc:picChg>
        <pc:picChg chg="add mod">
          <ac:chgData name="Руслан Ким" userId="a36cdab16bf376b1" providerId="LiveId" clId="{02847EA9-395F-4C6D-9290-B586756769D5}" dt="2024-01-16T12:26:59.703" v="37" actId="1076"/>
          <ac:picMkLst>
            <pc:docMk/>
            <pc:sldMk cId="1933095244" sldId="262"/>
            <ac:picMk id="11" creationId="{A4391256-E950-87DB-058A-EB69B46508B2}"/>
          </ac:picMkLst>
        </pc:picChg>
        <pc:picChg chg="add mod">
          <ac:chgData name="Руслан Ким" userId="a36cdab16bf376b1" providerId="LiveId" clId="{02847EA9-395F-4C6D-9290-B586756769D5}" dt="2024-01-16T12:28:21.327" v="52" actId="1076"/>
          <ac:picMkLst>
            <pc:docMk/>
            <pc:sldMk cId="1933095244" sldId="262"/>
            <ac:picMk id="13" creationId="{DAA048DB-2246-A967-D7C3-B310DA75AC9E}"/>
          </ac:picMkLst>
        </pc:picChg>
        <pc:picChg chg="add mod">
          <ac:chgData name="Руслан Ким" userId="a36cdab16bf376b1" providerId="LiveId" clId="{02847EA9-395F-4C6D-9290-B586756769D5}" dt="2024-01-16T12:28:24.991" v="53" actId="1076"/>
          <ac:picMkLst>
            <pc:docMk/>
            <pc:sldMk cId="1933095244" sldId="262"/>
            <ac:picMk id="15" creationId="{5AB3014D-63D8-76A2-4ADE-EA6E8076A4F5}"/>
          </ac:picMkLst>
        </pc:picChg>
        <pc:picChg chg="add mod">
          <ac:chgData name="Руслан Ким" userId="a36cdab16bf376b1" providerId="LiveId" clId="{02847EA9-395F-4C6D-9290-B586756769D5}" dt="2024-01-16T12:28:18.655" v="51" actId="1076"/>
          <ac:picMkLst>
            <pc:docMk/>
            <pc:sldMk cId="1933095244" sldId="262"/>
            <ac:picMk id="17" creationId="{2DDF9871-0A16-6420-B811-776B207CAC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59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2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36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древнего храма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4243304" y="3916680"/>
            <a:ext cx="6577800" cy="651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Ким Руслан Владимирович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Поливанов Лев Андреевич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834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Целью игры будет раскрыть тайны древнего храма и освободить остров от гнета монстров.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27;p55">
            <a:extLst>
              <a:ext uri="{FF2B5EF4-FFF2-40B4-BE49-F238E27FC236}">
                <a16:creationId xmlns:a16="http://schemas.microsoft.com/office/drawing/2014/main" id="{3F1458D7-B4E9-0B5E-BAFE-C9B3FABC2938}"/>
              </a:ext>
            </a:extLst>
          </p:cNvPr>
          <p:cNvSpPr txBox="1">
            <a:spLocks/>
          </p:cNvSpPr>
          <p:nvPr/>
        </p:nvSpPr>
        <p:spPr>
          <a:xfrm>
            <a:off x="592748" y="235518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</a:p>
        </p:txBody>
      </p:sp>
      <p:sp>
        <p:nvSpPr>
          <p:cNvPr id="8" name="Google Shape;1326;p55">
            <a:extLst>
              <a:ext uri="{FF2B5EF4-FFF2-40B4-BE49-F238E27FC236}">
                <a16:creationId xmlns:a16="http://schemas.microsoft.com/office/drawing/2014/main" id="{30C8E91B-EF57-1832-0948-064A24F0F1B6}"/>
              </a:ext>
            </a:extLst>
          </p:cNvPr>
          <p:cNvSpPr txBox="1">
            <a:spLocks/>
          </p:cNvSpPr>
          <p:nvPr/>
        </p:nvSpPr>
        <p:spPr>
          <a:xfrm>
            <a:off x="458068" y="875613"/>
            <a:ext cx="7717500" cy="285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jari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buFont typeface="Manjari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проекта будет создана игра на платформе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которой игрокам предстоит исследовать древний храм, расположенный на островах. Игрок будет отправляться в путешествие, испытывая различные сложности и побеждая монстров, чтобы освободить мир.</a:t>
            </a:r>
          </a:p>
          <a:p>
            <a:pPr marL="0" indent="0">
              <a:buFont typeface="Manjari"/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Manjari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Игрокам предстоит победить нежить, сражаться с дикими животными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 использовать магию и оружие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4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3453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A79AB7-4F62-B7C4-6724-383DF6A3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" y="1076030"/>
            <a:ext cx="3430772" cy="10785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6BBD1A-7A73-83AA-9896-A8ADF7FE8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1" y="2226003"/>
            <a:ext cx="3782852" cy="1193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8D591-E5C2-1FA3-9E5C-33E357361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005" y="2249543"/>
            <a:ext cx="2827508" cy="11698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F34C66-C230-3E2D-8A3C-2620D1CC0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21" y="3490840"/>
            <a:ext cx="6180847" cy="1367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391256-E950-87DB-058A-EB69B46508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2382" y="1072594"/>
            <a:ext cx="2900348" cy="10802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A048DB-2246-A967-D7C3-B310DA75AC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4219" y="199935"/>
            <a:ext cx="2324923" cy="88385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AB3014D-63D8-76A2-4ADE-EA6E8076A4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888" y="3516098"/>
            <a:ext cx="2705112" cy="11698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DDF9871-0A16-6420-B811-776B207CAC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915" y="199935"/>
            <a:ext cx="6308652" cy="7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9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FBE8C19-43A2-0AA0-8FD2-AC29FF3A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9" y="1152475"/>
            <a:ext cx="3508230" cy="1243395"/>
          </a:xfrm>
        </p:spPr>
        <p:txBody>
          <a:bodyPr/>
          <a:lstStyle/>
          <a:p>
            <a:pPr marL="1524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карты мы использовали приложение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Tiled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E632838-1373-F4C7-283B-C95700C6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74" y="523025"/>
            <a:ext cx="3096206" cy="5415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7D068F-AFEC-21CD-C919-7C8FCECD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74" y="1152475"/>
            <a:ext cx="3096206" cy="30721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C833155-36AB-3AC1-B51F-2D6F4E3A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992" y="2258803"/>
            <a:ext cx="1476948" cy="17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642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почти справились со всеми задачами.</a:t>
            </a: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34402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DEEBF1"/>
      </a:lt1>
      <a:dk2>
        <a:srgbClr val="91C4DB"/>
      </a:dk2>
      <a:lt2>
        <a:srgbClr val="FFFFFF"/>
      </a:lt2>
      <a:accent1>
        <a:srgbClr val="B9AAB5"/>
      </a:accent1>
      <a:accent2>
        <a:srgbClr val="40474B"/>
      </a:accent2>
      <a:accent3>
        <a:srgbClr val="91C4DB"/>
      </a:accent3>
      <a:accent4>
        <a:srgbClr val="DEEBF1"/>
      </a:accent4>
      <a:accent5>
        <a:srgbClr val="B9AAB5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99</Words>
  <Application>Microsoft Office PowerPoint</Application>
  <PresentationFormat>Экран (16:9)</PresentationFormat>
  <Paragraphs>14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Hammersmith One</vt:lpstr>
      <vt:lpstr>Roboto Condensed Light</vt:lpstr>
      <vt:lpstr>Arial</vt:lpstr>
      <vt:lpstr>Manjari</vt:lpstr>
      <vt:lpstr>Times New Roman</vt:lpstr>
      <vt:lpstr>Elegant Education Pack for Students by Slidesgo</vt:lpstr>
      <vt:lpstr>Исследование древнего храма</vt:lpstr>
      <vt:lpstr>Цель</vt:lpstr>
      <vt:lpstr>Презентация PowerPoint</vt:lpstr>
      <vt:lpstr>Классы</vt:lpstr>
      <vt:lpstr>Карта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Дневник</dc:title>
  <dc:creator>Руслан Ким</dc:creator>
  <cp:lastModifiedBy>Руслан Ким</cp:lastModifiedBy>
  <cp:revision>2</cp:revision>
  <dcterms:modified xsi:type="dcterms:W3CDTF">2024-01-16T13:10:44Z</dcterms:modified>
</cp:coreProperties>
</file>