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439" r:id="rId5"/>
    <p:sldId id="458" r:id="rId6"/>
    <p:sldId id="858" r:id="rId7"/>
    <p:sldId id="847" r:id="rId8"/>
    <p:sldId id="848" r:id="rId9"/>
    <p:sldId id="849" r:id="rId10"/>
    <p:sldId id="850" r:id="rId11"/>
    <p:sldId id="851" r:id="rId12"/>
    <p:sldId id="852" r:id="rId13"/>
    <p:sldId id="853" r:id="rId14"/>
    <p:sldId id="854" r:id="rId15"/>
    <p:sldId id="860" r:id="rId16"/>
    <p:sldId id="859" r:id="rId17"/>
    <p:sldId id="861" r:id="rId18"/>
    <p:sldId id="862" r:id="rId19"/>
    <p:sldId id="866" r:id="rId20"/>
    <p:sldId id="863" r:id="rId21"/>
    <p:sldId id="864" r:id="rId22"/>
    <p:sldId id="865" r:id="rId23"/>
    <p:sldId id="757" r:id="rId2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75D09-25D2-4E6B-A6C3-C01B52F39183}" v="49" dt="2019-09-15T12:40:59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38" autoAdjust="0"/>
    <p:restoredTop sz="94660"/>
  </p:normalViewPr>
  <p:slideViewPr>
    <p:cSldViewPr>
      <p:cViewPr varScale="1">
        <p:scale>
          <a:sx n="86" d="100"/>
          <a:sy n="86" d="100"/>
        </p:scale>
        <p:origin x="13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shay Freund" userId="17403eb1-0921-42dc-a104-9244564d9713" providerId="ADAL" clId="{A4B21402-851C-4F87-A52B-4D3642D477B1}"/>
    <pc:docChg chg="undo custSel addSld delSld modSld sldOrd">
      <pc:chgData name="Avishay Freund" userId="17403eb1-0921-42dc-a104-9244564d9713" providerId="ADAL" clId="{A4B21402-851C-4F87-A52B-4D3642D477B1}" dt="2019-09-15T12:40:59.219" v="759"/>
      <pc:docMkLst>
        <pc:docMk/>
      </pc:docMkLst>
      <pc:sldChg chg="del">
        <pc:chgData name="Avishay Freund" userId="17403eb1-0921-42dc-a104-9244564d9713" providerId="ADAL" clId="{A4B21402-851C-4F87-A52B-4D3642D477B1}" dt="2019-09-15T11:41:54.355" v="25" actId="2696"/>
        <pc:sldMkLst>
          <pc:docMk/>
          <pc:sldMk cId="2929681742" sldId="359"/>
        </pc:sldMkLst>
      </pc:sldChg>
      <pc:sldChg chg="del">
        <pc:chgData name="Avishay Freund" userId="17403eb1-0921-42dc-a104-9244564d9713" providerId="ADAL" clId="{A4B21402-851C-4F87-A52B-4D3642D477B1}" dt="2019-09-15T11:41:54.092" v="19" actId="2696"/>
        <pc:sldMkLst>
          <pc:docMk/>
          <pc:sldMk cId="3370220515" sldId="361"/>
        </pc:sldMkLst>
      </pc:sldChg>
      <pc:sldChg chg="del">
        <pc:chgData name="Avishay Freund" userId="17403eb1-0921-42dc-a104-9244564d9713" providerId="ADAL" clId="{A4B21402-851C-4F87-A52B-4D3642D477B1}" dt="2019-09-15T11:41:54.155" v="20" actId="2696"/>
        <pc:sldMkLst>
          <pc:docMk/>
          <pc:sldMk cId="342570399" sldId="364"/>
        </pc:sldMkLst>
      </pc:sldChg>
      <pc:sldChg chg="del">
        <pc:chgData name="Avishay Freund" userId="17403eb1-0921-42dc-a104-9244564d9713" providerId="ADAL" clId="{A4B21402-851C-4F87-A52B-4D3642D477B1}" dt="2019-09-15T11:41:54.205" v="21" actId="2696"/>
        <pc:sldMkLst>
          <pc:docMk/>
          <pc:sldMk cId="3697174258" sldId="365"/>
        </pc:sldMkLst>
      </pc:sldChg>
      <pc:sldChg chg="del">
        <pc:chgData name="Avishay Freund" userId="17403eb1-0921-42dc-a104-9244564d9713" providerId="ADAL" clId="{A4B21402-851C-4F87-A52B-4D3642D477B1}" dt="2019-09-15T11:41:54.257" v="22" actId="2696"/>
        <pc:sldMkLst>
          <pc:docMk/>
          <pc:sldMk cId="2282174355" sldId="366"/>
        </pc:sldMkLst>
      </pc:sldChg>
      <pc:sldChg chg="del">
        <pc:chgData name="Avishay Freund" userId="17403eb1-0921-42dc-a104-9244564d9713" providerId="ADAL" clId="{A4B21402-851C-4F87-A52B-4D3642D477B1}" dt="2019-09-15T11:41:54.295" v="23" actId="2696"/>
        <pc:sldMkLst>
          <pc:docMk/>
          <pc:sldMk cId="2984165779" sldId="367"/>
        </pc:sldMkLst>
      </pc:sldChg>
      <pc:sldChg chg="del">
        <pc:chgData name="Avishay Freund" userId="17403eb1-0921-42dc-a104-9244564d9713" providerId="ADAL" clId="{A4B21402-851C-4F87-A52B-4D3642D477B1}" dt="2019-09-15T11:41:54.049" v="18" actId="2696"/>
        <pc:sldMkLst>
          <pc:docMk/>
          <pc:sldMk cId="751384125" sldId="368"/>
        </pc:sldMkLst>
      </pc:sldChg>
      <pc:sldChg chg="del">
        <pc:chgData name="Avishay Freund" userId="17403eb1-0921-42dc-a104-9244564d9713" providerId="ADAL" clId="{A4B21402-851C-4F87-A52B-4D3642D477B1}" dt="2019-09-15T11:41:54.387" v="26" actId="2696"/>
        <pc:sldMkLst>
          <pc:docMk/>
          <pc:sldMk cId="2010665301" sldId="369"/>
        </pc:sldMkLst>
      </pc:sldChg>
      <pc:sldChg chg="del">
        <pc:chgData name="Avishay Freund" userId="17403eb1-0921-42dc-a104-9244564d9713" providerId="ADAL" clId="{A4B21402-851C-4F87-A52B-4D3642D477B1}" dt="2019-09-15T11:41:54.407" v="27" actId="2696"/>
        <pc:sldMkLst>
          <pc:docMk/>
          <pc:sldMk cId="4037092477" sldId="370"/>
        </pc:sldMkLst>
      </pc:sldChg>
      <pc:sldChg chg="del">
        <pc:chgData name="Avishay Freund" userId="17403eb1-0921-42dc-a104-9244564d9713" providerId="ADAL" clId="{A4B21402-851C-4F87-A52B-4D3642D477B1}" dt="2019-09-15T11:41:54.458" v="28" actId="2696"/>
        <pc:sldMkLst>
          <pc:docMk/>
          <pc:sldMk cId="3618146612" sldId="371"/>
        </pc:sldMkLst>
      </pc:sldChg>
      <pc:sldChg chg="del">
        <pc:chgData name="Avishay Freund" userId="17403eb1-0921-42dc-a104-9244564d9713" providerId="ADAL" clId="{A4B21402-851C-4F87-A52B-4D3642D477B1}" dt="2019-09-15T11:41:54.476" v="29" actId="2696"/>
        <pc:sldMkLst>
          <pc:docMk/>
          <pc:sldMk cId="805461943" sldId="372"/>
        </pc:sldMkLst>
      </pc:sldChg>
      <pc:sldChg chg="del">
        <pc:chgData name="Avishay Freund" userId="17403eb1-0921-42dc-a104-9244564d9713" providerId="ADAL" clId="{A4B21402-851C-4F87-A52B-4D3642D477B1}" dt="2019-09-15T11:41:54.333" v="24" actId="2696"/>
        <pc:sldMkLst>
          <pc:docMk/>
          <pc:sldMk cId="367975872" sldId="385"/>
        </pc:sldMkLst>
      </pc:sldChg>
      <pc:sldChg chg="del">
        <pc:chgData name="Avishay Freund" userId="17403eb1-0921-42dc-a104-9244564d9713" providerId="ADAL" clId="{A4B21402-851C-4F87-A52B-4D3642D477B1}" dt="2019-09-15T11:41:54.010" v="17" actId="2696"/>
        <pc:sldMkLst>
          <pc:docMk/>
          <pc:sldMk cId="988685988" sldId="392"/>
        </pc:sldMkLst>
      </pc:sldChg>
      <pc:sldChg chg="del">
        <pc:chgData name="Avishay Freund" userId="17403eb1-0921-42dc-a104-9244564d9713" providerId="ADAL" clId="{A4B21402-851C-4F87-A52B-4D3642D477B1}" dt="2019-09-15T11:41:54.595" v="31" actId="2696"/>
        <pc:sldMkLst>
          <pc:docMk/>
          <pc:sldMk cId="2140692408" sldId="395"/>
        </pc:sldMkLst>
      </pc:sldChg>
      <pc:sldChg chg="del">
        <pc:chgData name="Avishay Freund" userId="17403eb1-0921-42dc-a104-9244564d9713" providerId="ADAL" clId="{A4B21402-851C-4F87-A52B-4D3642D477B1}" dt="2019-09-15T11:41:54.651" v="32" actId="2696"/>
        <pc:sldMkLst>
          <pc:docMk/>
          <pc:sldMk cId="2169834793" sldId="403"/>
        </pc:sldMkLst>
      </pc:sldChg>
      <pc:sldChg chg="del">
        <pc:chgData name="Avishay Freund" userId="17403eb1-0921-42dc-a104-9244564d9713" providerId="ADAL" clId="{A4B21402-851C-4F87-A52B-4D3642D477B1}" dt="2019-09-15T11:41:54.677" v="33" actId="2696"/>
        <pc:sldMkLst>
          <pc:docMk/>
          <pc:sldMk cId="3821621137" sldId="405"/>
        </pc:sldMkLst>
      </pc:sldChg>
      <pc:sldChg chg="del">
        <pc:chgData name="Avishay Freund" userId="17403eb1-0921-42dc-a104-9244564d9713" providerId="ADAL" clId="{A4B21402-851C-4F87-A52B-4D3642D477B1}" dt="2019-09-15T11:41:54.725" v="34" actId="2696"/>
        <pc:sldMkLst>
          <pc:docMk/>
          <pc:sldMk cId="720255827" sldId="406"/>
        </pc:sldMkLst>
      </pc:sldChg>
      <pc:sldChg chg="del">
        <pc:chgData name="Avishay Freund" userId="17403eb1-0921-42dc-a104-9244564d9713" providerId="ADAL" clId="{A4B21402-851C-4F87-A52B-4D3642D477B1}" dt="2019-09-15T11:41:54.760" v="35" actId="2696"/>
        <pc:sldMkLst>
          <pc:docMk/>
          <pc:sldMk cId="1330408033" sldId="407"/>
        </pc:sldMkLst>
      </pc:sldChg>
      <pc:sldChg chg="del">
        <pc:chgData name="Avishay Freund" userId="17403eb1-0921-42dc-a104-9244564d9713" providerId="ADAL" clId="{A4B21402-851C-4F87-A52B-4D3642D477B1}" dt="2019-09-15T11:41:54.778" v="36" actId="2696"/>
        <pc:sldMkLst>
          <pc:docMk/>
          <pc:sldMk cId="878778772" sldId="408"/>
        </pc:sldMkLst>
      </pc:sldChg>
      <pc:sldChg chg="del">
        <pc:chgData name="Avishay Freund" userId="17403eb1-0921-42dc-a104-9244564d9713" providerId="ADAL" clId="{A4B21402-851C-4F87-A52B-4D3642D477B1}" dt="2019-09-15T11:41:54.823" v="37" actId="2696"/>
        <pc:sldMkLst>
          <pc:docMk/>
          <pc:sldMk cId="3984945770" sldId="409"/>
        </pc:sldMkLst>
      </pc:sldChg>
      <pc:sldChg chg="del">
        <pc:chgData name="Avishay Freund" userId="17403eb1-0921-42dc-a104-9244564d9713" providerId="ADAL" clId="{A4B21402-851C-4F87-A52B-4D3642D477B1}" dt="2019-09-15T11:41:54.841" v="38" actId="2696"/>
        <pc:sldMkLst>
          <pc:docMk/>
          <pc:sldMk cId="572870079" sldId="410"/>
        </pc:sldMkLst>
      </pc:sldChg>
      <pc:sldChg chg="del">
        <pc:chgData name="Avishay Freund" userId="17403eb1-0921-42dc-a104-9244564d9713" providerId="ADAL" clId="{A4B21402-851C-4F87-A52B-4D3642D477B1}" dt="2019-09-15T11:41:54.863" v="39" actId="2696"/>
        <pc:sldMkLst>
          <pc:docMk/>
          <pc:sldMk cId="372466814" sldId="411"/>
        </pc:sldMkLst>
      </pc:sldChg>
      <pc:sldChg chg="del">
        <pc:chgData name="Avishay Freund" userId="17403eb1-0921-42dc-a104-9244564d9713" providerId="ADAL" clId="{A4B21402-851C-4F87-A52B-4D3642D477B1}" dt="2019-09-15T11:41:54.888" v="40" actId="2696"/>
        <pc:sldMkLst>
          <pc:docMk/>
          <pc:sldMk cId="2313751657" sldId="412"/>
        </pc:sldMkLst>
      </pc:sldChg>
      <pc:sldChg chg="del">
        <pc:chgData name="Avishay Freund" userId="17403eb1-0921-42dc-a104-9244564d9713" providerId="ADAL" clId="{A4B21402-851C-4F87-A52B-4D3642D477B1}" dt="2019-09-15T11:41:54.909" v="41" actId="2696"/>
        <pc:sldMkLst>
          <pc:docMk/>
          <pc:sldMk cId="1483308135" sldId="413"/>
        </pc:sldMkLst>
      </pc:sldChg>
      <pc:sldChg chg="del">
        <pc:chgData name="Avishay Freund" userId="17403eb1-0921-42dc-a104-9244564d9713" providerId="ADAL" clId="{A4B21402-851C-4F87-A52B-4D3642D477B1}" dt="2019-09-15T11:41:54.935" v="42" actId="2696"/>
        <pc:sldMkLst>
          <pc:docMk/>
          <pc:sldMk cId="2622332367" sldId="414"/>
        </pc:sldMkLst>
      </pc:sldChg>
      <pc:sldChg chg="del">
        <pc:chgData name="Avishay Freund" userId="17403eb1-0921-42dc-a104-9244564d9713" providerId="ADAL" clId="{A4B21402-851C-4F87-A52B-4D3642D477B1}" dt="2019-09-15T11:41:54.956" v="43" actId="2696"/>
        <pc:sldMkLst>
          <pc:docMk/>
          <pc:sldMk cId="3747999871" sldId="416"/>
        </pc:sldMkLst>
      </pc:sldChg>
      <pc:sldChg chg="del">
        <pc:chgData name="Avishay Freund" userId="17403eb1-0921-42dc-a104-9244564d9713" providerId="ADAL" clId="{A4B21402-851C-4F87-A52B-4D3642D477B1}" dt="2019-09-15T11:41:54.994" v="44" actId="2696"/>
        <pc:sldMkLst>
          <pc:docMk/>
          <pc:sldMk cId="2493364440" sldId="417"/>
        </pc:sldMkLst>
      </pc:sldChg>
      <pc:sldChg chg="del">
        <pc:chgData name="Avishay Freund" userId="17403eb1-0921-42dc-a104-9244564d9713" providerId="ADAL" clId="{A4B21402-851C-4F87-A52B-4D3642D477B1}" dt="2019-09-15T11:41:55.021" v="45" actId="2696"/>
        <pc:sldMkLst>
          <pc:docMk/>
          <pc:sldMk cId="480204888" sldId="418"/>
        </pc:sldMkLst>
      </pc:sldChg>
      <pc:sldChg chg="del">
        <pc:chgData name="Avishay Freund" userId="17403eb1-0921-42dc-a104-9244564d9713" providerId="ADAL" clId="{A4B21402-851C-4F87-A52B-4D3642D477B1}" dt="2019-09-15T11:41:55.045" v="46" actId="2696"/>
        <pc:sldMkLst>
          <pc:docMk/>
          <pc:sldMk cId="1501955205" sldId="419"/>
        </pc:sldMkLst>
      </pc:sldChg>
      <pc:sldChg chg="del">
        <pc:chgData name="Avishay Freund" userId="17403eb1-0921-42dc-a104-9244564d9713" providerId="ADAL" clId="{A4B21402-851C-4F87-A52B-4D3642D477B1}" dt="2019-09-15T11:41:55.106" v="49" actId="2696"/>
        <pc:sldMkLst>
          <pc:docMk/>
          <pc:sldMk cId="3455786516" sldId="423"/>
        </pc:sldMkLst>
      </pc:sldChg>
      <pc:sldChg chg="del">
        <pc:chgData name="Avishay Freund" userId="17403eb1-0921-42dc-a104-9244564d9713" providerId="ADAL" clId="{A4B21402-851C-4F87-A52B-4D3642D477B1}" dt="2019-09-15T11:41:55.244" v="52" actId="2696"/>
        <pc:sldMkLst>
          <pc:docMk/>
          <pc:sldMk cId="4013746107" sldId="424"/>
        </pc:sldMkLst>
      </pc:sldChg>
      <pc:sldChg chg="del">
        <pc:chgData name="Avishay Freund" userId="17403eb1-0921-42dc-a104-9244564d9713" providerId="ADAL" clId="{A4B21402-851C-4F87-A52B-4D3642D477B1}" dt="2019-09-15T11:41:55.310" v="54" actId="2696"/>
        <pc:sldMkLst>
          <pc:docMk/>
          <pc:sldMk cId="4259873087" sldId="426"/>
        </pc:sldMkLst>
      </pc:sldChg>
      <pc:sldChg chg="del">
        <pc:chgData name="Avishay Freund" userId="17403eb1-0921-42dc-a104-9244564d9713" providerId="ADAL" clId="{A4B21402-851C-4F87-A52B-4D3642D477B1}" dt="2019-09-15T11:41:55.326" v="55" actId="2696"/>
        <pc:sldMkLst>
          <pc:docMk/>
          <pc:sldMk cId="349215936" sldId="427"/>
        </pc:sldMkLst>
      </pc:sldChg>
      <pc:sldChg chg="del">
        <pc:chgData name="Avishay Freund" userId="17403eb1-0921-42dc-a104-9244564d9713" providerId="ADAL" clId="{A4B21402-851C-4F87-A52B-4D3642D477B1}" dt="2019-09-15T11:41:55.343" v="56" actId="2696"/>
        <pc:sldMkLst>
          <pc:docMk/>
          <pc:sldMk cId="33800463" sldId="428"/>
        </pc:sldMkLst>
      </pc:sldChg>
      <pc:sldChg chg="del">
        <pc:chgData name="Avishay Freund" userId="17403eb1-0921-42dc-a104-9244564d9713" providerId="ADAL" clId="{A4B21402-851C-4F87-A52B-4D3642D477B1}" dt="2019-09-15T11:41:55.360" v="57" actId="2696"/>
        <pc:sldMkLst>
          <pc:docMk/>
          <pc:sldMk cId="438000449" sldId="429"/>
        </pc:sldMkLst>
      </pc:sldChg>
      <pc:sldChg chg="del">
        <pc:chgData name="Avishay Freund" userId="17403eb1-0921-42dc-a104-9244564d9713" providerId="ADAL" clId="{A4B21402-851C-4F87-A52B-4D3642D477B1}" dt="2019-09-15T11:41:55.377" v="58" actId="2696"/>
        <pc:sldMkLst>
          <pc:docMk/>
          <pc:sldMk cId="2249750487" sldId="430"/>
        </pc:sldMkLst>
      </pc:sldChg>
      <pc:sldChg chg="del">
        <pc:chgData name="Avishay Freund" userId="17403eb1-0921-42dc-a104-9244564d9713" providerId="ADAL" clId="{A4B21402-851C-4F87-A52B-4D3642D477B1}" dt="2019-09-15T11:41:55.394" v="59" actId="2696"/>
        <pc:sldMkLst>
          <pc:docMk/>
          <pc:sldMk cId="4008190033" sldId="431"/>
        </pc:sldMkLst>
      </pc:sldChg>
      <pc:sldChg chg="del">
        <pc:chgData name="Avishay Freund" userId="17403eb1-0921-42dc-a104-9244564d9713" providerId="ADAL" clId="{A4B21402-851C-4F87-A52B-4D3642D477B1}" dt="2019-09-15T11:41:55.411" v="60" actId="2696"/>
        <pc:sldMkLst>
          <pc:docMk/>
          <pc:sldMk cId="4046892170" sldId="432"/>
        </pc:sldMkLst>
      </pc:sldChg>
      <pc:sldChg chg="del">
        <pc:chgData name="Avishay Freund" userId="17403eb1-0921-42dc-a104-9244564d9713" providerId="ADAL" clId="{A4B21402-851C-4F87-A52B-4D3642D477B1}" dt="2019-09-15T11:41:55.428" v="61" actId="2696"/>
        <pc:sldMkLst>
          <pc:docMk/>
          <pc:sldMk cId="1931793433" sldId="433"/>
        </pc:sldMkLst>
      </pc:sldChg>
      <pc:sldChg chg="del">
        <pc:chgData name="Avishay Freund" userId="17403eb1-0921-42dc-a104-9244564d9713" providerId="ADAL" clId="{A4B21402-851C-4F87-A52B-4D3642D477B1}" dt="2019-09-15T11:41:55.445" v="62" actId="2696"/>
        <pc:sldMkLst>
          <pc:docMk/>
          <pc:sldMk cId="3449970571" sldId="434"/>
        </pc:sldMkLst>
      </pc:sldChg>
      <pc:sldChg chg="del">
        <pc:chgData name="Avishay Freund" userId="17403eb1-0921-42dc-a104-9244564d9713" providerId="ADAL" clId="{A4B21402-851C-4F87-A52B-4D3642D477B1}" dt="2019-09-15T11:41:55.471" v="63" actId="2696"/>
        <pc:sldMkLst>
          <pc:docMk/>
          <pc:sldMk cId="1499881182" sldId="435"/>
        </pc:sldMkLst>
      </pc:sldChg>
      <pc:sldChg chg="del">
        <pc:chgData name="Avishay Freund" userId="17403eb1-0921-42dc-a104-9244564d9713" providerId="ADAL" clId="{A4B21402-851C-4F87-A52B-4D3642D477B1}" dt="2019-09-15T11:41:55.543" v="64" actId="2696"/>
        <pc:sldMkLst>
          <pc:docMk/>
          <pc:sldMk cId="3280694629" sldId="436"/>
        </pc:sldMkLst>
      </pc:sldChg>
      <pc:sldChg chg="addSp delSp modSp">
        <pc:chgData name="Avishay Freund" userId="17403eb1-0921-42dc-a104-9244564d9713" providerId="ADAL" clId="{A4B21402-851C-4F87-A52B-4D3642D477B1}" dt="2019-09-15T11:46:15.654" v="81" actId="2711"/>
        <pc:sldMkLst>
          <pc:docMk/>
          <pc:sldMk cId="3496407798" sldId="439"/>
        </pc:sldMkLst>
        <pc:spChg chg="mod">
          <ac:chgData name="Avishay Freund" userId="17403eb1-0921-42dc-a104-9244564d9713" providerId="ADAL" clId="{A4B21402-851C-4F87-A52B-4D3642D477B1}" dt="2019-09-15T11:46:05.262" v="80" actId="2711"/>
          <ac:spMkLst>
            <pc:docMk/>
            <pc:sldMk cId="3496407798" sldId="439"/>
            <ac:spMk id="2" creationId="{08D2B23C-BBF1-4BF7-ADFC-0A064237CD76}"/>
          </ac:spMkLst>
        </pc:spChg>
        <pc:graphicFrameChg chg="mod modGraphic">
          <ac:chgData name="Avishay Freund" userId="17403eb1-0921-42dc-a104-9244564d9713" providerId="ADAL" clId="{A4B21402-851C-4F87-A52B-4D3642D477B1}" dt="2019-09-15T11:46:15.654" v="81" actId="2711"/>
          <ac:graphicFrameMkLst>
            <pc:docMk/>
            <pc:sldMk cId="3496407798" sldId="439"/>
            <ac:graphicFrameMk id="4" creationId="{00000000-0000-0000-0000-000000000000}"/>
          </ac:graphicFrameMkLst>
        </pc:graphicFrameChg>
        <pc:picChg chg="add mod">
          <ac:chgData name="Avishay Freund" userId="17403eb1-0921-42dc-a104-9244564d9713" providerId="ADAL" clId="{A4B21402-851C-4F87-A52B-4D3642D477B1}" dt="2019-09-15T11:41:38.410" v="15" actId="14100"/>
          <ac:picMkLst>
            <pc:docMk/>
            <pc:sldMk cId="3496407798" sldId="439"/>
            <ac:picMk id="5" creationId="{538F532A-11D3-4E26-BFB7-23A1144DAC47}"/>
          </ac:picMkLst>
        </pc:picChg>
        <pc:picChg chg="del">
          <ac:chgData name="Avishay Freund" userId="17403eb1-0921-42dc-a104-9244564d9713" providerId="ADAL" clId="{A4B21402-851C-4F87-A52B-4D3642D477B1}" dt="2019-09-15T11:40:59.191" v="8" actId="478"/>
          <ac:picMkLst>
            <pc:docMk/>
            <pc:sldMk cId="3496407798" sldId="439"/>
            <ac:picMk id="3082" creationId="{00000000-0000-0000-0000-000000000000}"/>
          </ac:picMkLst>
        </pc:picChg>
      </pc:sldChg>
      <pc:sldChg chg="del">
        <pc:chgData name="Avishay Freund" userId="17403eb1-0921-42dc-a104-9244564d9713" providerId="ADAL" clId="{A4B21402-851C-4F87-A52B-4D3642D477B1}" dt="2019-09-15T11:41:54.540" v="30" actId="2696"/>
        <pc:sldMkLst>
          <pc:docMk/>
          <pc:sldMk cId="0" sldId="444"/>
        </pc:sldMkLst>
      </pc:sldChg>
      <pc:sldChg chg="del">
        <pc:chgData name="Avishay Freund" userId="17403eb1-0921-42dc-a104-9244564d9713" providerId="ADAL" clId="{A4B21402-851C-4F87-A52B-4D3642D477B1}" dt="2019-09-15T11:41:55.071" v="47" actId="2696"/>
        <pc:sldMkLst>
          <pc:docMk/>
          <pc:sldMk cId="0" sldId="445"/>
        </pc:sldMkLst>
      </pc:sldChg>
      <pc:sldChg chg="del">
        <pc:chgData name="Avishay Freund" userId="17403eb1-0921-42dc-a104-9244564d9713" providerId="ADAL" clId="{A4B21402-851C-4F87-A52B-4D3642D477B1}" dt="2019-09-15T11:41:55.090" v="48" actId="2696"/>
        <pc:sldMkLst>
          <pc:docMk/>
          <pc:sldMk cId="0" sldId="446"/>
        </pc:sldMkLst>
      </pc:sldChg>
      <pc:sldChg chg="del">
        <pc:chgData name="Avishay Freund" userId="17403eb1-0921-42dc-a104-9244564d9713" providerId="ADAL" clId="{A4B21402-851C-4F87-A52B-4D3642D477B1}" dt="2019-09-15T11:41:55.128" v="50" actId="2696"/>
        <pc:sldMkLst>
          <pc:docMk/>
          <pc:sldMk cId="0" sldId="447"/>
        </pc:sldMkLst>
      </pc:sldChg>
      <pc:sldChg chg="del">
        <pc:chgData name="Avishay Freund" userId="17403eb1-0921-42dc-a104-9244564d9713" providerId="ADAL" clId="{A4B21402-851C-4F87-A52B-4D3642D477B1}" dt="2019-09-15T11:41:55.178" v="51" actId="2696"/>
        <pc:sldMkLst>
          <pc:docMk/>
          <pc:sldMk cId="0" sldId="448"/>
        </pc:sldMkLst>
      </pc:sldChg>
      <pc:sldChg chg="del">
        <pc:chgData name="Avishay Freund" userId="17403eb1-0921-42dc-a104-9244564d9713" providerId="ADAL" clId="{A4B21402-851C-4F87-A52B-4D3642D477B1}" dt="2019-09-15T11:41:53.975" v="16" actId="2696"/>
        <pc:sldMkLst>
          <pc:docMk/>
          <pc:sldMk cId="0" sldId="457"/>
        </pc:sldMkLst>
      </pc:sldChg>
      <pc:sldChg chg="modSp">
        <pc:chgData name="Avishay Freund" userId="17403eb1-0921-42dc-a104-9244564d9713" providerId="ADAL" clId="{A4B21402-851C-4F87-A52B-4D3642D477B1}" dt="2019-09-15T11:46:29.842" v="83" actId="2711"/>
        <pc:sldMkLst>
          <pc:docMk/>
          <pc:sldMk cId="2707756790" sldId="458"/>
        </pc:sldMkLst>
        <pc:spChg chg="mod">
          <ac:chgData name="Avishay Freund" userId="17403eb1-0921-42dc-a104-9244564d9713" providerId="ADAL" clId="{A4B21402-851C-4F87-A52B-4D3642D477B1}" dt="2019-09-15T11:46:29.842" v="83" actId="2711"/>
          <ac:spMkLst>
            <pc:docMk/>
            <pc:sldMk cId="2707756790" sldId="458"/>
            <ac:spMk id="2" creationId="{5C3F67B4-D244-4217-ABEB-5803D1ECD2CF}"/>
          </ac:spMkLst>
        </pc:spChg>
        <pc:spChg chg="mod">
          <ac:chgData name="Avishay Freund" userId="17403eb1-0921-42dc-a104-9244564d9713" providerId="ADAL" clId="{A4B21402-851C-4F87-A52B-4D3642D477B1}" dt="2019-09-15T11:46:24.552" v="82" actId="2711"/>
          <ac:spMkLst>
            <pc:docMk/>
            <pc:sldMk cId="2707756790" sldId="458"/>
            <ac:spMk id="3" creationId="{0528D66F-67C6-4E81-81F4-37754761D456}"/>
          </ac:spMkLst>
        </pc:spChg>
      </pc:sldChg>
      <pc:sldChg chg="del">
        <pc:chgData name="Avishay Freund" userId="17403eb1-0921-42dc-a104-9244564d9713" providerId="ADAL" clId="{A4B21402-851C-4F87-A52B-4D3642D477B1}" dt="2019-09-15T11:41:56.102" v="75" actId="2696"/>
        <pc:sldMkLst>
          <pc:docMk/>
          <pc:sldMk cId="0" sldId="640"/>
        </pc:sldMkLst>
      </pc:sldChg>
      <pc:sldChg chg="del">
        <pc:chgData name="Avishay Freund" userId="17403eb1-0921-42dc-a104-9244564d9713" providerId="ADAL" clId="{A4B21402-851C-4F87-A52B-4D3642D477B1}" dt="2019-09-15T11:41:56.118" v="76" actId="2696"/>
        <pc:sldMkLst>
          <pc:docMk/>
          <pc:sldMk cId="0" sldId="642"/>
        </pc:sldMkLst>
      </pc:sldChg>
      <pc:sldChg chg="del">
        <pc:chgData name="Avishay Freund" userId="17403eb1-0921-42dc-a104-9244564d9713" providerId="ADAL" clId="{A4B21402-851C-4F87-A52B-4D3642D477B1}" dt="2019-09-15T11:41:55.610" v="65" actId="2696"/>
        <pc:sldMkLst>
          <pc:docMk/>
          <pc:sldMk cId="2004423790" sldId="746"/>
        </pc:sldMkLst>
      </pc:sldChg>
      <pc:sldChg chg="del">
        <pc:chgData name="Avishay Freund" userId="17403eb1-0921-42dc-a104-9244564d9713" providerId="ADAL" clId="{A4B21402-851C-4F87-A52B-4D3642D477B1}" dt="2019-09-15T11:41:55.660" v="66" actId="2696"/>
        <pc:sldMkLst>
          <pc:docMk/>
          <pc:sldMk cId="1117053600" sldId="747"/>
        </pc:sldMkLst>
      </pc:sldChg>
      <pc:sldChg chg="del">
        <pc:chgData name="Avishay Freund" userId="17403eb1-0921-42dc-a104-9244564d9713" providerId="ADAL" clId="{A4B21402-851C-4F87-A52B-4D3642D477B1}" dt="2019-09-15T11:41:55.833" v="67" actId="2696"/>
        <pc:sldMkLst>
          <pc:docMk/>
          <pc:sldMk cId="4126030995" sldId="748"/>
        </pc:sldMkLst>
      </pc:sldChg>
      <pc:sldChg chg="del">
        <pc:chgData name="Avishay Freund" userId="17403eb1-0921-42dc-a104-9244564d9713" providerId="ADAL" clId="{A4B21402-851C-4F87-A52B-4D3642D477B1}" dt="2019-09-15T11:41:55.859" v="68" actId="2696"/>
        <pc:sldMkLst>
          <pc:docMk/>
          <pc:sldMk cId="1558332490" sldId="749"/>
        </pc:sldMkLst>
      </pc:sldChg>
      <pc:sldChg chg="del">
        <pc:chgData name="Avishay Freund" userId="17403eb1-0921-42dc-a104-9244564d9713" providerId="ADAL" clId="{A4B21402-851C-4F87-A52B-4D3642D477B1}" dt="2019-09-15T11:41:55.879" v="69" actId="2696"/>
        <pc:sldMkLst>
          <pc:docMk/>
          <pc:sldMk cId="2473037141" sldId="750"/>
        </pc:sldMkLst>
      </pc:sldChg>
      <pc:sldChg chg="del">
        <pc:chgData name="Avishay Freund" userId="17403eb1-0921-42dc-a104-9244564d9713" providerId="ADAL" clId="{A4B21402-851C-4F87-A52B-4D3642D477B1}" dt="2019-09-15T11:41:55.907" v="70" actId="2696"/>
        <pc:sldMkLst>
          <pc:docMk/>
          <pc:sldMk cId="886081096" sldId="751"/>
        </pc:sldMkLst>
      </pc:sldChg>
      <pc:sldChg chg="del">
        <pc:chgData name="Avishay Freund" userId="17403eb1-0921-42dc-a104-9244564d9713" providerId="ADAL" clId="{A4B21402-851C-4F87-A52B-4D3642D477B1}" dt="2019-09-15T11:41:55.925" v="71" actId="2696"/>
        <pc:sldMkLst>
          <pc:docMk/>
          <pc:sldMk cId="1401871254" sldId="752"/>
        </pc:sldMkLst>
      </pc:sldChg>
      <pc:sldChg chg="del">
        <pc:chgData name="Avishay Freund" userId="17403eb1-0921-42dc-a104-9244564d9713" providerId="ADAL" clId="{A4B21402-851C-4F87-A52B-4D3642D477B1}" dt="2019-09-15T11:41:55.978" v="72" actId="2696"/>
        <pc:sldMkLst>
          <pc:docMk/>
          <pc:sldMk cId="1120077131" sldId="753"/>
        </pc:sldMkLst>
      </pc:sldChg>
      <pc:sldChg chg="del">
        <pc:chgData name="Avishay Freund" userId="17403eb1-0921-42dc-a104-9244564d9713" providerId="ADAL" clId="{A4B21402-851C-4F87-A52B-4D3642D477B1}" dt="2019-09-15T11:41:56.004" v="73" actId="2696"/>
        <pc:sldMkLst>
          <pc:docMk/>
          <pc:sldMk cId="578229881" sldId="754"/>
        </pc:sldMkLst>
      </pc:sldChg>
      <pc:sldChg chg="del">
        <pc:chgData name="Avishay Freund" userId="17403eb1-0921-42dc-a104-9244564d9713" providerId="ADAL" clId="{A4B21402-851C-4F87-A52B-4D3642D477B1}" dt="2019-09-15T11:41:56.068" v="74" actId="2696"/>
        <pc:sldMkLst>
          <pc:docMk/>
          <pc:sldMk cId="3548060086" sldId="755"/>
        </pc:sldMkLst>
      </pc:sldChg>
      <pc:sldChg chg="del">
        <pc:chgData name="Avishay Freund" userId="17403eb1-0921-42dc-a104-9244564d9713" providerId="ADAL" clId="{A4B21402-851C-4F87-A52B-4D3642D477B1}" dt="2019-09-15T11:41:55.271" v="53" actId="2696"/>
        <pc:sldMkLst>
          <pc:docMk/>
          <pc:sldMk cId="2749999900" sldId="756"/>
        </pc:sldMkLst>
      </pc:sldChg>
      <pc:sldChg chg="add del">
        <pc:chgData name="Avishay Freund" userId="17403eb1-0921-42dc-a104-9244564d9713" providerId="ADAL" clId="{A4B21402-851C-4F87-A52B-4D3642D477B1}" dt="2019-09-15T11:47:32.002" v="87" actId="2696"/>
        <pc:sldMkLst>
          <pc:docMk/>
          <pc:sldMk cId="2582787898" sldId="758"/>
        </pc:sldMkLst>
      </pc:sldChg>
      <pc:sldChg chg="modSp add">
        <pc:chgData name="Avishay Freund" userId="17403eb1-0921-42dc-a104-9244564d9713" providerId="ADAL" clId="{A4B21402-851C-4F87-A52B-4D3642D477B1}" dt="2019-09-15T11:48:17.069" v="92" actId="207"/>
        <pc:sldMkLst>
          <pc:docMk/>
          <pc:sldMk cId="2599105608" sldId="847"/>
        </pc:sldMkLst>
        <pc:spChg chg="mod">
          <ac:chgData name="Avishay Freund" userId="17403eb1-0921-42dc-a104-9244564d9713" providerId="ADAL" clId="{A4B21402-851C-4F87-A52B-4D3642D477B1}" dt="2019-09-15T11:48:17.069" v="92" actId="207"/>
          <ac:spMkLst>
            <pc:docMk/>
            <pc:sldMk cId="2599105608" sldId="847"/>
            <ac:spMk id="9" creationId="{00000000-0000-0000-0000-000000000000}"/>
          </ac:spMkLst>
        </pc:spChg>
        <pc:spChg chg="mod">
          <ac:chgData name="Avishay Freund" userId="17403eb1-0921-42dc-a104-9244564d9713" providerId="ADAL" clId="{A4B21402-851C-4F87-A52B-4D3642D477B1}" dt="2019-09-15T11:47:52.454" v="89" actId="2711"/>
          <ac:spMkLst>
            <pc:docMk/>
            <pc:sldMk cId="2599105608" sldId="847"/>
            <ac:spMk id="5123" creationId="{00000000-0000-0000-0000-000000000000}"/>
          </ac:spMkLst>
        </pc:spChg>
      </pc:sldChg>
      <pc:sldChg chg="modSp add ord">
        <pc:chgData name="Avishay Freund" userId="17403eb1-0921-42dc-a104-9244564d9713" providerId="ADAL" clId="{A4B21402-851C-4F87-A52B-4D3642D477B1}" dt="2019-09-15T11:50:19.402" v="103"/>
        <pc:sldMkLst>
          <pc:docMk/>
          <pc:sldMk cId="1397644139" sldId="848"/>
        </pc:sldMkLst>
        <pc:spChg chg="mod">
          <ac:chgData name="Avishay Freund" userId="17403eb1-0921-42dc-a104-9244564d9713" providerId="ADAL" clId="{A4B21402-851C-4F87-A52B-4D3642D477B1}" dt="2019-09-15T11:49:40.885" v="100" actId="2711"/>
          <ac:spMkLst>
            <pc:docMk/>
            <pc:sldMk cId="1397644139" sldId="848"/>
            <ac:spMk id="5123" creationId="{00000000-0000-0000-0000-000000000000}"/>
          </ac:spMkLst>
        </pc:spChg>
        <pc:cxnChg chg="mod">
          <ac:chgData name="Avishay Freund" userId="17403eb1-0921-42dc-a104-9244564d9713" providerId="ADAL" clId="{A4B21402-851C-4F87-A52B-4D3642D477B1}" dt="2019-09-15T11:49:04.802" v="97" actId="692"/>
          <ac:cxnSpMkLst>
            <pc:docMk/>
            <pc:sldMk cId="1397644139" sldId="848"/>
            <ac:cxnSpMk id="4" creationId="{00000000-0000-0000-0000-000000000000}"/>
          </ac:cxnSpMkLst>
        </pc:cxnChg>
        <pc:cxnChg chg="mod">
          <ac:chgData name="Avishay Freund" userId="17403eb1-0921-42dc-a104-9244564d9713" providerId="ADAL" clId="{A4B21402-851C-4F87-A52B-4D3642D477B1}" dt="2019-09-15T11:48:58.968" v="96" actId="692"/>
          <ac:cxnSpMkLst>
            <pc:docMk/>
            <pc:sldMk cId="1397644139" sldId="848"/>
            <ac:cxnSpMk id="12" creationId="{00000000-0000-0000-0000-000000000000}"/>
          </ac:cxnSpMkLst>
        </pc:cxnChg>
      </pc:sldChg>
      <pc:sldChg chg="modSp add">
        <pc:chgData name="Avishay Freund" userId="17403eb1-0921-42dc-a104-9244564d9713" providerId="ADAL" clId="{A4B21402-851C-4F87-A52B-4D3642D477B1}" dt="2019-09-15T11:50:09.185" v="102" actId="2711"/>
        <pc:sldMkLst>
          <pc:docMk/>
          <pc:sldMk cId="2110836416" sldId="849"/>
        </pc:sldMkLst>
        <pc:spChg chg="mod">
          <ac:chgData name="Avishay Freund" userId="17403eb1-0921-42dc-a104-9244564d9713" providerId="ADAL" clId="{A4B21402-851C-4F87-A52B-4D3642D477B1}" dt="2019-09-15T11:50:09.185" v="102" actId="2711"/>
          <ac:spMkLst>
            <pc:docMk/>
            <pc:sldMk cId="2110836416" sldId="849"/>
            <ac:spMk id="9" creationId="{00000000-0000-0000-0000-000000000000}"/>
          </ac:spMkLst>
        </pc:spChg>
        <pc:spChg chg="mod">
          <ac:chgData name="Avishay Freund" userId="17403eb1-0921-42dc-a104-9244564d9713" providerId="ADAL" clId="{A4B21402-851C-4F87-A52B-4D3642D477B1}" dt="2019-09-15T11:49:55.784" v="101" actId="2711"/>
          <ac:spMkLst>
            <pc:docMk/>
            <pc:sldMk cId="2110836416" sldId="849"/>
            <ac:spMk id="5123" creationId="{00000000-0000-0000-0000-000000000000}"/>
          </ac:spMkLst>
        </pc:spChg>
      </pc:sldChg>
      <pc:sldChg chg="modSp add">
        <pc:chgData name="Avishay Freund" userId="17403eb1-0921-42dc-a104-9244564d9713" providerId="ADAL" clId="{A4B21402-851C-4F87-A52B-4D3642D477B1}" dt="2019-09-15T11:50:31.285" v="104" actId="2711"/>
        <pc:sldMkLst>
          <pc:docMk/>
          <pc:sldMk cId="3273694809" sldId="850"/>
        </pc:sldMkLst>
        <pc:spChg chg="mod">
          <ac:chgData name="Avishay Freund" userId="17403eb1-0921-42dc-a104-9244564d9713" providerId="ADAL" clId="{A4B21402-851C-4F87-A52B-4D3642D477B1}" dt="2019-09-15T11:50:31.285" v="104" actId="2711"/>
          <ac:spMkLst>
            <pc:docMk/>
            <pc:sldMk cId="3273694809" sldId="850"/>
            <ac:spMk id="5123" creationId="{00000000-0000-0000-0000-000000000000}"/>
          </ac:spMkLst>
        </pc:spChg>
      </pc:sldChg>
      <pc:sldChg chg="modSp add">
        <pc:chgData name="Avishay Freund" userId="17403eb1-0921-42dc-a104-9244564d9713" providerId="ADAL" clId="{A4B21402-851C-4F87-A52B-4D3642D477B1}" dt="2019-09-15T11:51:04.146" v="106" actId="2711"/>
        <pc:sldMkLst>
          <pc:docMk/>
          <pc:sldMk cId="1307579369" sldId="851"/>
        </pc:sldMkLst>
        <pc:spChg chg="mod">
          <ac:chgData name="Avishay Freund" userId="17403eb1-0921-42dc-a104-9244564d9713" providerId="ADAL" clId="{A4B21402-851C-4F87-A52B-4D3642D477B1}" dt="2019-09-15T11:50:55.803" v="105" actId="2711"/>
          <ac:spMkLst>
            <pc:docMk/>
            <pc:sldMk cId="1307579369" sldId="851"/>
            <ac:spMk id="9" creationId="{00000000-0000-0000-0000-000000000000}"/>
          </ac:spMkLst>
        </pc:spChg>
        <pc:spChg chg="mod">
          <ac:chgData name="Avishay Freund" userId="17403eb1-0921-42dc-a104-9244564d9713" providerId="ADAL" clId="{A4B21402-851C-4F87-A52B-4D3642D477B1}" dt="2019-09-15T11:51:04.146" v="106" actId="2711"/>
          <ac:spMkLst>
            <pc:docMk/>
            <pc:sldMk cId="1307579369" sldId="851"/>
            <ac:spMk id="5123" creationId="{00000000-0000-0000-0000-000000000000}"/>
          </ac:spMkLst>
        </pc:spChg>
      </pc:sldChg>
      <pc:sldChg chg="modSp add">
        <pc:chgData name="Avishay Freund" userId="17403eb1-0921-42dc-a104-9244564d9713" providerId="ADAL" clId="{A4B21402-851C-4F87-A52B-4D3642D477B1}" dt="2019-09-15T11:51:14.681" v="107" actId="2711"/>
        <pc:sldMkLst>
          <pc:docMk/>
          <pc:sldMk cId="3068518817" sldId="852"/>
        </pc:sldMkLst>
        <pc:spChg chg="mod">
          <ac:chgData name="Avishay Freund" userId="17403eb1-0921-42dc-a104-9244564d9713" providerId="ADAL" clId="{A4B21402-851C-4F87-A52B-4D3642D477B1}" dt="2019-09-15T11:51:14.681" v="107" actId="2711"/>
          <ac:spMkLst>
            <pc:docMk/>
            <pc:sldMk cId="3068518817" sldId="852"/>
            <ac:spMk id="5123" creationId="{00000000-0000-0000-0000-000000000000}"/>
          </ac:spMkLst>
        </pc:spChg>
      </pc:sldChg>
      <pc:sldChg chg="modSp add">
        <pc:chgData name="Avishay Freund" userId="17403eb1-0921-42dc-a104-9244564d9713" providerId="ADAL" clId="{A4B21402-851C-4F87-A52B-4D3642D477B1}" dt="2019-09-15T11:51:39.885" v="110" actId="2711"/>
        <pc:sldMkLst>
          <pc:docMk/>
          <pc:sldMk cId="4197356580" sldId="853"/>
        </pc:sldMkLst>
        <pc:spChg chg="mod">
          <ac:chgData name="Avishay Freund" userId="17403eb1-0921-42dc-a104-9244564d9713" providerId="ADAL" clId="{A4B21402-851C-4F87-A52B-4D3642D477B1}" dt="2019-09-15T11:51:31.234" v="109" actId="2711"/>
          <ac:spMkLst>
            <pc:docMk/>
            <pc:sldMk cId="4197356580" sldId="853"/>
            <ac:spMk id="9" creationId="{00000000-0000-0000-0000-000000000000}"/>
          </ac:spMkLst>
        </pc:spChg>
        <pc:spChg chg="mod">
          <ac:chgData name="Avishay Freund" userId="17403eb1-0921-42dc-a104-9244564d9713" providerId="ADAL" clId="{A4B21402-851C-4F87-A52B-4D3642D477B1}" dt="2019-09-15T11:51:39.885" v="110" actId="2711"/>
          <ac:spMkLst>
            <pc:docMk/>
            <pc:sldMk cId="4197356580" sldId="853"/>
            <ac:spMk id="5123" creationId="{00000000-0000-0000-0000-000000000000}"/>
          </ac:spMkLst>
        </pc:spChg>
      </pc:sldChg>
      <pc:sldChg chg="modSp add">
        <pc:chgData name="Avishay Freund" userId="17403eb1-0921-42dc-a104-9244564d9713" providerId="ADAL" clId="{A4B21402-851C-4F87-A52B-4D3642D477B1}" dt="2019-09-15T11:52:08.600" v="113" actId="2711"/>
        <pc:sldMkLst>
          <pc:docMk/>
          <pc:sldMk cId="1104042959" sldId="854"/>
        </pc:sldMkLst>
        <pc:spChg chg="mod">
          <ac:chgData name="Avishay Freund" userId="17403eb1-0921-42dc-a104-9244564d9713" providerId="ADAL" clId="{A4B21402-851C-4F87-A52B-4D3642D477B1}" dt="2019-09-15T11:51:59.519" v="112" actId="207"/>
          <ac:spMkLst>
            <pc:docMk/>
            <pc:sldMk cId="1104042959" sldId="854"/>
            <ac:spMk id="9" creationId="{00000000-0000-0000-0000-000000000000}"/>
          </ac:spMkLst>
        </pc:spChg>
        <pc:spChg chg="mod">
          <ac:chgData name="Avishay Freund" userId="17403eb1-0921-42dc-a104-9244564d9713" providerId="ADAL" clId="{A4B21402-851C-4F87-A52B-4D3642D477B1}" dt="2019-09-15T11:52:08.600" v="113" actId="2711"/>
          <ac:spMkLst>
            <pc:docMk/>
            <pc:sldMk cId="1104042959" sldId="854"/>
            <ac:spMk id="5123" creationId="{00000000-0000-0000-0000-000000000000}"/>
          </ac:spMkLst>
        </pc:spChg>
      </pc:sldChg>
      <pc:sldChg chg="modSp add">
        <pc:chgData name="Avishay Freund" userId="17403eb1-0921-42dc-a104-9244564d9713" providerId="ADAL" clId="{A4B21402-851C-4F87-A52B-4D3642D477B1}" dt="2019-09-15T11:47:05.702" v="86" actId="207"/>
        <pc:sldMkLst>
          <pc:docMk/>
          <pc:sldMk cId="2408389733" sldId="858"/>
        </pc:sldMkLst>
        <pc:spChg chg="mod">
          <ac:chgData name="Avishay Freund" userId="17403eb1-0921-42dc-a104-9244564d9713" providerId="ADAL" clId="{A4B21402-851C-4F87-A52B-4D3642D477B1}" dt="2019-09-15T11:47:05.702" v="86" actId="207"/>
          <ac:spMkLst>
            <pc:docMk/>
            <pc:sldMk cId="2408389733" sldId="858"/>
            <ac:spMk id="21513" creationId="{00000000-0000-0000-0000-000000000000}"/>
          </ac:spMkLst>
        </pc:spChg>
      </pc:sldChg>
      <pc:sldChg chg="add del">
        <pc:chgData name="Avishay Freund" userId="17403eb1-0921-42dc-a104-9244564d9713" providerId="ADAL" clId="{A4B21402-851C-4F87-A52B-4D3642D477B1}" dt="2019-09-15T11:47:34.287" v="88" actId="2696"/>
        <pc:sldMkLst>
          <pc:docMk/>
          <pc:sldMk cId="2644136174" sldId="859"/>
        </pc:sldMkLst>
      </pc:sldChg>
      <pc:sldChg chg="modSp add">
        <pc:chgData name="Avishay Freund" userId="17403eb1-0921-42dc-a104-9244564d9713" providerId="ADAL" clId="{A4B21402-851C-4F87-A52B-4D3642D477B1}" dt="2019-09-15T11:54:07.660" v="218" actId="20577"/>
        <pc:sldMkLst>
          <pc:docMk/>
          <pc:sldMk cId="3577048413" sldId="859"/>
        </pc:sldMkLst>
        <pc:spChg chg="mod">
          <ac:chgData name="Avishay Freund" userId="17403eb1-0921-42dc-a104-9244564d9713" providerId="ADAL" clId="{A4B21402-851C-4F87-A52B-4D3642D477B1}" dt="2019-09-15T11:52:45.102" v="120" actId="20577"/>
          <ac:spMkLst>
            <pc:docMk/>
            <pc:sldMk cId="3577048413" sldId="859"/>
            <ac:spMk id="9" creationId="{00000000-0000-0000-0000-000000000000}"/>
          </ac:spMkLst>
        </pc:spChg>
        <pc:spChg chg="mod">
          <ac:chgData name="Avishay Freund" userId="17403eb1-0921-42dc-a104-9244564d9713" providerId="ADAL" clId="{A4B21402-851C-4F87-A52B-4D3642D477B1}" dt="2019-09-15T11:54:07.660" v="218" actId="20577"/>
          <ac:spMkLst>
            <pc:docMk/>
            <pc:sldMk cId="3577048413" sldId="859"/>
            <ac:spMk id="5123" creationId="{00000000-0000-0000-0000-000000000000}"/>
          </ac:spMkLst>
        </pc:spChg>
      </pc:sldChg>
      <pc:sldChg chg="modSp add">
        <pc:chgData name="Avishay Freund" userId="17403eb1-0921-42dc-a104-9244564d9713" providerId="ADAL" clId="{A4B21402-851C-4F87-A52B-4D3642D477B1}" dt="2019-09-15T11:53:06.149" v="129" actId="20577"/>
        <pc:sldMkLst>
          <pc:docMk/>
          <pc:sldMk cId="1102743510" sldId="860"/>
        </pc:sldMkLst>
        <pc:spChg chg="mod">
          <ac:chgData name="Avishay Freund" userId="17403eb1-0921-42dc-a104-9244564d9713" providerId="ADAL" clId="{A4B21402-851C-4F87-A52B-4D3642D477B1}" dt="2019-09-15T11:53:06.149" v="129" actId="20577"/>
          <ac:spMkLst>
            <pc:docMk/>
            <pc:sldMk cId="1102743510" sldId="860"/>
            <ac:spMk id="21513" creationId="{00000000-0000-0000-0000-000000000000}"/>
          </ac:spMkLst>
        </pc:spChg>
      </pc:sldChg>
      <pc:sldChg chg="modSp add">
        <pc:chgData name="Avishay Freund" userId="17403eb1-0921-42dc-a104-9244564d9713" providerId="ADAL" clId="{A4B21402-851C-4F87-A52B-4D3642D477B1}" dt="2019-09-15T12:40:44.513" v="758" actId="20577"/>
        <pc:sldMkLst>
          <pc:docMk/>
          <pc:sldMk cId="3037591307" sldId="861"/>
        </pc:sldMkLst>
        <pc:spChg chg="mod">
          <ac:chgData name="Avishay Freund" userId="17403eb1-0921-42dc-a104-9244564d9713" providerId="ADAL" clId="{A4B21402-851C-4F87-A52B-4D3642D477B1}" dt="2019-09-15T11:54:36.385" v="235" actId="20577"/>
          <ac:spMkLst>
            <pc:docMk/>
            <pc:sldMk cId="3037591307" sldId="861"/>
            <ac:spMk id="9" creationId="{00000000-0000-0000-0000-000000000000}"/>
          </ac:spMkLst>
        </pc:spChg>
        <pc:spChg chg="mod">
          <ac:chgData name="Avishay Freund" userId="17403eb1-0921-42dc-a104-9244564d9713" providerId="ADAL" clId="{A4B21402-851C-4F87-A52B-4D3642D477B1}" dt="2019-09-15T12:40:44.513" v="758" actId="20577"/>
          <ac:spMkLst>
            <pc:docMk/>
            <pc:sldMk cId="3037591307" sldId="861"/>
            <ac:spMk id="5123" creationId="{00000000-0000-0000-0000-000000000000}"/>
          </ac:spMkLst>
        </pc:spChg>
      </pc:sldChg>
      <pc:sldChg chg="addSp modSp add ord">
        <pc:chgData name="Avishay Freund" userId="17403eb1-0921-42dc-a104-9244564d9713" providerId="ADAL" clId="{A4B21402-851C-4F87-A52B-4D3642D477B1}" dt="2019-09-15T12:40:59.219" v="759"/>
        <pc:sldMkLst>
          <pc:docMk/>
          <pc:sldMk cId="478362298" sldId="862"/>
        </pc:sldMkLst>
        <pc:spChg chg="mod">
          <ac:chgData name="Avishay Freund" userId="17403eb1-0921-42dc-a104-9244564d9713" providerId="ADAL" clId="{A4B21402-851C-4F87-A52B-4D3642D477B1}" dt="2019-09-15T12:00:19.750" v="323" actId="122"/>
          <ac:spMkLst>
            <pc:docMk/>
            <pc:sldMk cId="478362298" sldId="862"/>
            <ac:spMk id="5123" creationId="{00000000-0000-0000-0000-000000000000}"/>
          </ac:spMkLst>
        </pc:spChg>
        <pc:picChg chg="add mod">
          <ac:chgData name="Avishay Freund" userId="17403eb1-0921-42dc-a104-9244564d9713" providerId="ADAL" clId="{A4B21402-851C-4F87-A52B-4D3642D477B1}" dt="2019-09-15T12:00:23.156" v="324" actId="1076"/>
          <ac:picMkLst>
            <pc:docMk/>
            <pc:sldMk cId="478362298" sldId="862"/>
            <ac:picMk id="3" creationId="{112C35CB-656B-4527-89FB-0325023181F8}"/>
          </ac:picMkLst>
        </pc:picChg>
        <pc:picChg chg="add mod modCrop">
          <ac:chgData name="Avishay Freund" userId="17403eb1-0921-42dc-a104-9244564d9713" providerId="ADAL" clId="{A4B21402-851C-4F87-A52B-4D3642D477B1}" dt="2019-09-15T12:00:26.465" v="325" actId="1076"/>
          <ac:picMkLst>
            <pc:docMk/>
            <pc:sldMk cId="478362298" sldId="862"/>
            <ac:picMk id="4" creationId="{3EC90F55-2177-4CD2-AC8E-99E46C509CA0}"/>
          </ac:picMkLst>
        </pc:picChg>
        <pc:cxnChg chg="add mod">
          <ac:chgData name="Avishay Freund" userId="17403eb1-0921-42dc-a104-9244564d9713" providerId="ADAL" clId="{A4B21402-851C-4F87-A52B-4D3642D477B1}" dt="2019-09-15T12:01:01.901" v="329" actId="1076"/>
          <ac:cxnSpMkLst>
            <pc:docMk/>
            <pc:sldMk cId="478362298" sldId="862"/>
            <ac:cxnSpMk id="8" creationId="{7FC344E1-225F-4E74-9850-2495E80D57EA}"/>
          </ac:cxnSpMkLst>
        </pc:cxnChg>
        <pc:cxnChg chg="add mod">
          <ac:chgData name="Avishay Freund" userId="17403eb1-0921-42dc-a104-9244564d9713" providerId="ADAL" clId="{A4B21402-851C-4F87-A52B-4D3642D477B1}" dt="2019-09-15T12:01:05.214" v="330" actId="1076"/>
          <ac:cxnSpMkLst>
            <pc:docMk/>
            <pc:sldMk cId="478362298" sldId="862"/>
            <ac:cxnSpMk id="10" creationId="{1FFB8F1B-54C5-4DCF-BD4A-C6D7053A2519}"/>
          </ac:cxnSpMkLst>
        </pc:cxnChg>
        <pc:cxnChg chg="add mod">
          <ac:chgData name="Avishay Freund" userId="17403eb1-0921-42dc-a104-9244564d9713" providerId="ADAL" clId="{A4B21402-851C-4F87-A52B-4D3642D477B1}" dt="2019-09-15T12:01:09.641" v="331" actId="1076"/>
          <ac:cxnSpMkLst>
            <pc:docMk/>
            <pc:sldMk cId="478362298" sldId="862"/>
            <ac:cxnSpMk id="11" creationId="{87755027-5960-41FC-AE54-6DF73CF010B6}"/>
          </ac:cxnSpMkLst>
        </pc:cxnChg>
      </pc:sldChg>
      <pc:sldChg chg="addSp modSp add ord">
        <pc:chgData name="Avishay Freund" userId="17403eb1-0921-42dc-a104-9244564d9713" providerId="ADAL" clId="{A4B21402-851C-4F87-A52B-4D3642D477B1}" dt="2019-09-15T12:40:06.732" v="754" actId="1076"/>
        <pc:sldMkLst>
          <pc:docMk/>
          <pc:sldMk cId="2461546412" sldId="863"/>
        </pc:sldMkLst>
        <pc:spChg chg="mod">
          <ac:chgData name="Avishay Freund" userId="17403eb1-0921-42dc-a104-9244564d9713" providerId="ADAL" clId="{A4B21402-851C-4F87-A52B-4D3642D477B1}" dt="2019-09-15T12:02:31.002" v="420" actId="5793"/>
          <ac:spMkLst>
            <pc:docMk/>
            <pc:sldMk cId="2461546412" sldId="863"/>
            <ac:spMk id="5123" creationId="{00000000-0000-0000-0000-000000000000}"/>
          </ac:spMkLst>
        </pc:spChg>
        <pc:picChg chg="add">
          <ac:chgData name="Avishay Freund" userId="17403eb1-0921-42dc-a104-9244564d9713" providerId="ADAL" clId="{A4B21402-851C-4F87-A52B-4D3642D477B1}" dt="2019-09-15T12:02:32.852" v="421"/>
          <ac:picMkLst>
            <pc:docMk/>
            <pc:sldMk cId="2461546412" sldId="863"/>
            <ac:picMk id="3" creationId="{EB22CE0D-CD8E-4AD2-9E31-175448726F26}"/>
          </ac:picMkLst>
        </pc:picChg>
        <pc:cxnChg chg="add mod">
          <ac:chgData name="Avishay Freund" userId="17403eb1-0921-42dc-a104-9244564d9713" providerId="ADAL" clId="{A4B21402-851C-4F87-A52B-4D3642D477B1}" dt="2019-09-15T12:40:01.410" v="753" actId="1076"/>
          <ac:cxnSpMkLst>
            <pc:docMk/>
            <pc:sldMk cId="2461546412" sldId="863"/>
            <ac:cxnSpMk id="7" creationId="{ECF1020A-6986-46A1-A720-B6DB4DEFD589}"/>
          </ac:cxnSpMkLst>
        </pc:cxnChg>
        <pc:cxnChg chg="add mod">
          <ac:chgData name="Avishay Freund" userId="17403eb1-0921-42dc-a104-9244564d9713" providerId="ADAL" clId="{A4B21402-851C-4F87-A52B-4D3642D477B1}" dt="2019-09-15T12:40:06.732" v="754" actId="1076"/>
          <ac:cxnSpMkLst>
            <pc:docMk/>
            <pc:sldMk cId="2461546412" sldId="863"/>
            <ac:cxnSpMk id="8" creationId="{BCE1E52A-EB71-4F4E-BA68-355D4544D407}"/>
          </ac:cxnSpMkLst>
        </pc:cxnChg>
        <pc:cxnChg chg="add mod">
          <ac:chgData name="Avishay Freund" userId="17403eb1-0921-42dc-a104-9244564d9713" providerId="ADAL" clId="{A4B21402-851C-4F87-A52B-4D3642D477B1}" dt="2019-09-15T12:39:57.333" v="752" actId="1076"/>
          <ac:cxnSpMkLst>
            <pc:docMk/>
            <pc:sldMk cId="2461546412" sldId="863"/>
            <ac:cxnSpMk id="10" creationId="{9F7171B5-9EA3-4CB5-AEFB-7D40AA484038}"/>
          </ac:cxnSpMkLst>
        </pc:cxnChg>
      </pc:sldChg>
      <pc:sldChg chg="addSp delSp modSp add">
        <pc:chgData name="Avishay Freund" userId="17403eb1-0921-42dc-a104-9244564d9713" providerId="ADAL" clId="{A4B21402-851C-4F87-A52B-4D3642D477B1}" dt="2019-09-15T12:28:32.285" v="433" actId="167"/>
        <pc:sldMkLst>
          <pc:docMk/>
          <pc:sldMk cId="1183352077" sldId="864"/>
        </pc:sldMkLst>
        <pc:spChg chg="del">
          <ac:chgData name="Avishay Freund" userId="17403eb1-0921-42dc-a104-9244564d9713" providerId="ADAL" clId="{A4B21402-851C-4F87-A52B-4D3642D477B1}" dt="2019-09-15T12:22:31.501" v="424"/>
          <ac:spMkLst>
            <pc:docMk/>
            <pc:sldMk cId="1183352077" sldId="864"/>
            <ac:spMk id="2" creationId="{BDDF002D-1DA9-4E6B-A7D0-881F8F1BFC1D}"/>
          </ac:spMkLst>
        </pc:spChg>
        <pc:spChg chg="del">
          <ac:chgData name="Avishay Freund" userId="17403eb1-0921-42dc-a104-9244564d9713" providerId="ADAL" clId="{A4B21402-851C-4F87-A52B-4D3642D477B1}" dt="2019-09-15T12:22:31.501" v="424"/>
          <ac:spMkLst>
            <pc:docMk/>
            <pc:sldMk cId="1183352077" sldId="864"/>
            <ac:spMk id="3" creationId="{26407981-DC79-4899-80E0-4F927A14C6CD}"/>
          </ac:spMkLst>
        </pc:spChg>
        <pc:picChg chg="add del">
          <ac:chgData name="Avishay Freund" userId="17403eb1-0921-42dc-a104-9244564d9713" providerId="ADAL" clId="{A4B21402-851C-4F87-A52B-4D3642D477B1}" dt="2019-09-15T12:28:19.137" v="431" actId="478"/>
          <ac:picMkLst>
            <pc:docMk/>
            <pc:sldMk cId="1183352077" sldId="864"/>
            <ac:picMk id="5" creationId="{91736ECB-F083-4AC5-ABFD-0775043138A5}"/>
          </ac:picMkLst>
        </pc:picChg>
        <pc:picChg chg="add ord">
          <ac:chgData name="Avishay Freund" userId="17403eb1-0921-42dc-a104-9244564d9713" providerId="ADAL" clId="{A4B21402-851C-4F87-A52B-4D3642D477B1}" dt="2019-09-15T12:28:32.285" v="433" actId="167"/>
          <ac:picMkLst>
            <pc:docMk/>
            <pc:sldMk cId="1183352077" sldId="864"/>
            <ac:picMk id="9" creationId="{76558DE6-0B8A-421C-B4FA-29FB31141AC6}"/>
          </ac:picMkLst>
        </pc:picChg>
        <pc:cxnChg chg="add mod">
          <ac:chgData name="Avishay Freund" userId="17403eb1-0921-42dc-a104-9244564d9713" providerId="ADAL" clId="{A4B21402-851C-4F87-A52B-4D3642D477B1}" dt="2019-09-15T12:23:01.496" v="429" actId="1076"/>
          <ac:cxnSpMkLst>
            <pc:docMk/>
            <pc:sldMk cId="1183352077" sldId="864"/>
            <ac:cxnSpMk id="6" creationId="{3FEF1817-A727-41C8-9352-28BEA7478B89}"/>
          </ac:cxnSpMkLst>
        </pc:cxnChg>
        <pc:cxnChg chg="add mod">
          <ac:chgData name="Avishay Freund" userId="17403eb1-0921-42dc-a104-9244564d9713" providerId="ADAL" clId="{A4B21402-851C-4F87-A52B-4D3642D477B1}" dt="2019-09-15T12:23:08.661" v="430" actId="1076"/>
          <ac:cxnSpMkLst>
            <pc:docMk/>
            <pc:sldMk cId="1183352077" sldId="864"/>
            <ac:cxnSpMk id="7" creationId="{36635FFB-6121-411C-859F-A877FF81B64D}"/>
          </ac:cxnSpMkLst>
        </pc:cxnChg>
        <pc:cxnChg chg="add mod">
          <ac:chgData name="Avishay Freund" userId="17403eb1-0921-42dc-a104-9244564d9713" providerId="ADAL" clId="{A4B21402-851C-4F87-A52B-4D3642D477B1}" dt="2019-09-15T12:22:56.469" v="428" actId="1076"/>
          <ac:cxnSpMkLst>
            <pc:docMk/>
            <pc:sldMk cId="1183352077" sldId="864"/>
            <ac:cxnSpMk id="8" creationId="{20C04498-913B-496C-B6C3-98FB71DBFAA5}"/>
          </ac:cxnSpMkLst>
        </pc:cxnChg>
      </pc:sldChg>
      <pc:sldChg chg="addSp delSp modSp add">
        <pc:chgData name="Avishay Freund" userId="17403eb1-0921-42dc-a104-9244564d9713" providerId="ADAL" clId="{A4B21402-851C-4F87-A52B-4D3642D477B1}" dt="2019-09-15T12:31:53.158" v="443" actId="478"/>
        <pc:sldMkLst>
          <pc:docMk/>
          <pc:sldMk cId="1890722297" sldId="865"/>
        </pc:sldMkLst>
        <pc:picChg chg="add ord">
          <ac:chgData name="Avishay Freund" userId="17403eb1-0921-42dc-a104-9244564d9713" providerId="ADAL" clId="{A4B21402-851C-4F87-A52B-4D3642D477B1}" dt="2019-09-15T12:31:37.368" v="438" actId="167"/>
          <ac:picMkLst>
            <pc:docMk/>
            <pc:sldMk cId="1890722297" sldId="865"/>
            <ac:picMk id="2" creationId="{B6C306BC-82BD-4438-A47E-060117E6DF9F}"/>
          </ac:picMkLst>
        </pc:picChg>
        <pc:picChg chg="del">
          <ac:chgData name="Avishay Freund" userId="17403eb1-0921-42dc-a104-9244564d9713" providerId="ADAL" clId="{A4B21402-851C-4F87-A52B-4D3642D477B1}" dt="2019-09-15T12:31:21.932" v="436" actId="478"/>
          <ac:picMkLst>
            <pc:docMk/>
            <pc:sldMk cId="1890722297" sldId="865"/>
            <ac:picMk id="9" creationId="{76558DE6-0B8A-421C-B4FA-29FB31141AC6}"/>
          </ac:picMkLst>
        </pc:picChg>
        <pc:cxnChg chg="mod">
          <ac:chgData name="Avishay Freund" userId="17403eb1-0921-42dc-a104-9244564d9713" providerId="ADAL" clId="{A4B21402-851C-4F87-A52B-4D3642D477B1}" dt="2019-09-15T12:31:40.426" v="439" actId="1076"/>
          <ac:cxnSpMkLst>
            <pc:docMk/>
            <pc:sldMk cId="1890722297" sldId="865"/>
            <ac:cxnSpMk id="6" creationId="{3FEF1817-A727-41C8-9352-28BEA7478B89}"/>
          </ac:cxnSpMkLst>
        </pc:cxnChg>
        <pc:cxnChg chg="del">
          <ac:chgData name="Avishay Freund" userId="17403eb1-0921-42dc-a104-9244564d9713" providerId="ADAL" clId="{A4B21402-851C-4F87-A52B-4D3642D477B1}" dt="2019-09-15T12:31:53.158" v="443" actId="478"/>
          <ac:cxnSpMkLst>
            <pc:docMk/>
            <pc:sldMk cId="1890722297" sldId="865"/>
            <ac:cxnSpMk id="7" creationId="{36635FFB-6121-411C-859F-A877FF81B64D}"/>
          </ac:cxnSpMkLst>
        </pc:cxnChg>
        <pc:cxnChg chg="mod">
          <ac:chgData name="Avishay Freund" userId="17403eb1-0921-42dc-a104-9244564d9713" providerId="ADAL" clId="{A4B21402-851C-4F87-A52B-4D3642D477B1}" dt="2019-09-15T12:31:50.731" v="442" actId="1076"/>
          <ac:cxnSpMkLst>
            <pc:docMk/>
            <pc:sldMk cId="1890722297" sldId="865"/>
            <ac:cxnSpMk id="8" creationId="{20C04498-913B-496C-B6C3-98FB71DBFAA5}"/>
          </ac:cxnSpMkLst>
        </pc:cxnChg>
      </pc:sldChg>
      <pc:sldChg chg="delSp modSp add ord">
        <pc:chgData name="Avishay Freund" userId="17403eb1-0921-42dc-a104-9244564d9713" providerId="ADAL" clId="{A4B21402-851C-4F87-A52B-4D3642D477B1}" dt="2019-09-15T12:39:29.934" v="748"/>
        <pc:sldMkLst>
          <pc:docMk/>
          <pc:sldMk cId="4131613487" sldId="866"/>
        </pc:sldMkLst>
        <pc:spChg chg="mod">
          <ac:chgData name="Avishay Freund" userId="17403eb1-0921-42dc-a104-9244564d9713" providerId="ADAL" clId="{A4B21402-851C-4F87-A52B-4D3642D477B1}" dt="2019-09-15T12:33:45.449" v="527" actId="20577"/>
          <ac:spMkLst>
            <pc:docMk/>
            <pc:sldMk cId="4131613487" sldId="866"/>
            <ac:spMk id="9" creationId="{00000000-0000-0000-0000-000000000000}"/>
          </ac:spMkLst>
        </pc:spChg>
        <pc:spChg chg="mod">
          <ac:chgData name="Avishay Freund" userId="17403eb1-0921-42dc-a104-9244564d9713" providerId="ADAL" clId="{A4B21402-851C-4F87-A52B-4D3642D477B1}" dt="2019-09-15T12:39:25.335" v="747" actId="20577"/>
          <ac:spMkLst>
            <pc:docMk/>
            <pc:sldMk cId="4131613487" sldId="866"/>
            <ac:spMk id="5123" creationId="{00000000-0000-0000-0000-000000000000}"/>
          </ac:spMkLst>
        </pc:spChg>
        <pc:spChg chg="del mod">
          <ac:chgData name="Avishay Freund" userId="17403eb1-0921-42dc-a104-9244564d9713" providerId="ADAL" clId="{A4B21402-851C-4F87-A52B-4D3642D477B1}" dt="2019-09-15T12:36:53.717" v="677" actId="478"/>
          <ac:spMkLst>
            <pc:docMk/>
            <pc:sldMk cId="4131613487" sldId="866"/>
            <ac:spMk id="512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01FE4D8-5E7C-4B2A-AF2A-E8C631CD56FC}" type="datetimeFigureOut">
              <a:rPr lang="he-IL" smtClean="0"/>
              <a:pPr/>
              <a:t>ט"ו/אלול/תשע"ט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C71E24-EE86-4EC5-B73C-5A56754CF44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>
                <a:cs typeface="Alef" pitchFamily="2" charset="-79"/>
              </a:defRPr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>
                <a:cs typeface="Alef" pitchFamily="2" charset="-79"/>
              </a:defRPr>
            </a:lvl1pPr>
          </a:lstStyle>
          <a:p>
            <a:fld id="{F669F9DC-77F4-44D9-BB78-F8931693EFF2}" type="datetimeFigureOut">
              <a:rPr lang="he-IL" smtClean="0"/>
              <a:pPr/>
              <a:t>ט"ו/אלול/תשע"ט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>
                <a:cs typeface="Alef" pitchFamily="2" charset="-79"/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>
                <a:cs typeface="Alef" pitchFamily="2" charset="-79"/>
              </a:defRPr>
            </a:lvl1pPr>
          </a:lstStyle>
          <a:p>
            <a:fld id="{DDA58092-50D3-41ED-AA00-0A5787900E46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268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Alef" pitchFamily="2" charset="-79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Alef" pitchFamily="2" charset="-79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e-IL" altLang="he-IL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endParaRPr lang="he-IL" altLang="he-IL"/>
          </a:p>
        </p:txBody>
      </p:sp>
      <p:sp>
        <p:nvSpPr>
          <p:cNvPr id="6554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4C9679C9-EFCB-4939-88EB-EA6F40453CA4}" type="slidenum">
              <a:rPr lang="he-IL" altLang="he-IL" smtClean="0"/>
              <a:pPr/>
              <a:t>1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65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11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61196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2253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522254A-F0DA-4895-A047-E453DCB5880D}" type="slidenum">
              <a:rPr lang="he-IL" altLang="en-US" smtClean="0"/>
              <a:pPr algn="l">
                <a:spcBef>
                  <a:spcPct val="0"/>
                </a:spcBef>
              </a:pPr>
              <a:t>12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17501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13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973879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14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29387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15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026765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16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4726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17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98858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22532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2522254A-F0DA-4895-A047-E453DCB5880D}" type="slidenum">
              <a:rPr lang="he-IL" altLang="en-US" smtClean="0"/>
              <a:pPr algn="l">
                <a:spcBef>
                  <a:spcPct val="0"/>
                </a:spcBef>
              </a:pPr>
              <a:t>3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3103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4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6119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5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6119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6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6119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7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6119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8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6119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9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6119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en-US"/>
          </a:p>
        </p:txBody>
      </p:sp>
      <p:sp>
        <p:nvSpPr>
          <p:cNvPr id="6148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1A82811-3C96-4700-87E1-34E0540D61CF}" type="slidenum">
              <a:rPr lang="he-IL" altLang="en-US" smtClean="0"/>
              <a:pPr algn="l">
                <a:spcBef>
                  <a:spcPct val="0"/>
                </a:spcBef>
              </a:pPr>
              <a:t>10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6119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B980-7BEE-4D37-AF63-90A1825C80F6}" type="datetime8">
              <a:rPr lang="he-IL" smtClean="0"/>
              <a:t>15 ספטמבר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5949280"/>
            <a:ext cx="2133600" cy="365125"/>
          </a:xfrm>
        </p:spPr>
        <p:txBody>
          <a:bodyPr/>
          <a:lstStyle>
            <a:lvl1pPr>
              <a:defRPr sz="2400"/>
            </a:lvl1pPr>
          </a:lstStyle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337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E13D-BD75-4652-9490-DA5E6F778264}" type="datetime8">
              <a:rPr lang="he-IL" smtClean="0"/>
              <a:t>15 ספטמבר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61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7686-7B4C-40A9-B151-CB500E64A8A1}" type="datetime8">
              <a:rPr lang="he-IL" smtClean="0"/>
              <a:t>15 ספטמבר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58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C4C7-9A0D-4D65-8AD7-74913CEBDCE9}" type="datetime8">
              <a:rPr lang="he-IL" smtClean="0"/>
              <a:t>15 ספטמבר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529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7F0E-D693-46C5-ABF1-9C55C63D5BC6}" type="datetime8">
              <a:rPr lang="he-IL" smtClean="0"/>
              <a:t>15 ספטמבר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59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F037-0CAD-4E8D-9B2A-293A295960FE}" type="datetime8">
              <a:rPr lang="he-IL" smtClean="0"/>
              <a:t>15 ספטמבר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016203"/>
            <a:ext cx="2133600" cy="36512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20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F82B-6D36-4D97-B615-886A8679ED8E}" type="datetime8">
              <a:rPr lang="he-IL" smtClean="0"/>
              <a:t>15 ספטמבר 19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23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5073-148E-4C19-8168-27DFEEFFD47A}" type="datetime8">
              <a:rPr lang="he-IL" smtClean="0"/>
              <a:t>15 ספטמבר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8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ED78-EB60-40C6-92AD-03B37655AE3B}" type="datetime8">
              <a:rPr lang="he-IL" smtClean="0"/>
              <a:t>15 ספטמבר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7544" y="5949280"/>
            <a:ext cx="2133600" cy="36512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910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CC4F-469E-405F-8E3E-DC54F4BC9338}" type="datetime8">
              <a:rPr lang="he-IL" smtClean="0"/>
              <a:t>15 ספטמבר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36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7EF37-6A54-45EB-A2F9-4CC5B414768E}" type="datetime8">
              <a:rPr lang="he-IL" smtClean="0"/>
              <a:t>15 ספטמבר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כל הזכויות שמורות ל- זהר עמיהוד ואבישי פרוינד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04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  <a:cs typeface="Alef" pitchFamily="2" charset="-79"/>
              </a:defRPr>
            </a:lvl1pPr>
          </a:lstStyle>
          <a:p>
            <a:fld id="{053FCF82-167D-41E4-80BE-A0B5F051827F}" type="datetime8">
              <a:rPr lang="he-IL" smtClean="0"/>
              <a:t>15 ספטמבר 19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7784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400">
                <a:solidFill>
                  <a:schemeClr val="tx1"/>
                </a:solidFill>
                <a:latin typeface="Alef" pitchFamily="2" charset="-79"/>
                <a:cs typeface="Alef" pitchFamily="2" charset="-79"/>
              </a:defRPr>
            </a:lvl1pPr>
          </a:lstStyle>
          <a:p>
            <a:r>
              <a:rPr lang="he-IL"/>
              <a:t>כל הזכויות שמורות ל- זהר עמיהוד ואבישי פרוינד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lef" pitchFamily="2" charset="-79"/>
              </a:defRPr>
            </a:lvl1pPr>
          </a:lstStyle>
          <a:p>
            <a:fld id="{75A1A1DC-D21B-47C7-BEA4-DB05BB8005E2}" type="slidenum">
              <a:rPr lang="he-IL" smtClean="0"/>
              <a:pPr/>
              <a:t>‹#›</a:t>
            </a:fld>
            <a:endParaRPr lang="he-IL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ysClr val="windowText" lastClr="000000"/>
          </a:solidFill>
          <a:latin typeface="Alef" pitchFamily="2" charset="-79"/>
          <a:ea typeface="+mj-ea"/>
          <a:cs typeface="Alef" pitchFamily="2" charset="-79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ysClr val="windowText" lastClr="000000"/>
          </a:solidFill>
          <a:latin typeface="Alef" pitchFamily="2" charset="-79"/>
          <a:ea typeface="+mn-ea"/>
          <a:cs typeface="Alef" pitchFamily="2" charset="-79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ysClr val="windowText" lastClr="000000"/>
          </a:solidFill>
          <a:latin typeface="Alef" pitchFamily="2" charset="-79"/>
          <a:ea typeface="+mn-ea"/>
          <a:cs typeface="Alef" pitchFamily="2" charset="-79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ysClr val="windowText" lastClr="000000"/>
          </a:solidFill>
          <a:latin typeface="Alef" pitchFamily="2" charset="-79"/>
          <a:ea typeface="+mn-ea"/>
          <a:cs typeface="Alef" pitchFamily="2" charset="-79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ysClr val="windowText" lastClr="000000"/>
          </a:solidFill>
          <a:latin typeface="Alef" pitchFamily="2" charset="-79"/>
          <a:ea typeface="+mn-ea"/>
          <a:cs typeface="Alef" pitchFamily="2" charset="-79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ysClr val="windowText" lastClr="000000"/>
          </a:solidFill>
          <a:latin typeface="Alef" pitchFamily="2" charset="-79"/>
          <a:ea typeface="+mn-ea"/>
          <a:cs typeface="Alef" pitchFamily="2" charset="-79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vishay@logos.co.i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301329"/>
            <a:ext cx="6400800" cy="1752600"/>
          </a:xfrm>
        </p:spPr>
        <p:txBody>
          <a:bodyPr/>
          <a:lstStyle/>
          <a:p>
            <a:endParaRPr lang="he-IL"/>
          </a:p>
          <a:p>
            <a:endParaRPr lang="en-US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50655"/>
              </p:ext>
            </p:extLst>
          </p:nvPr>
        </p:nvGraphicFramePr>
        <p:xfrm>
          <a:off x="3626038" y="2176561"/>
          <a:ext cx="5211188" cy="2155180"/>
        </p:xfrm>
        <a:graphic>
          <a:graphicData uri="http://schemas.openxmlformats.org/drawingml/2006/table">
            <a:tbl>
              <a:tblPr/>
              <a:tblGrid>
                <a:gridCol w="52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518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f" pitchFamily="2" charset="-79"/>
                          <a:ea typeface="Times New Roman" pitchFamily="18" charset="0"/>
                          <a:cs typeface="+mn-cs"/>
                        </a:rPr>
                        <a:t>פרוינד אבישי</a:t>
                      </a: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ef" pitchFamily="2" charset="-79"/>
                          <a:cs typeface="+mn-cs"/>
                        </a:rPr>
                        <a:t>Internet Marketing Expert</a:t>
                      </a:r>
                    </a:p>
                    <a:p>
                      <a:pPr>
                        <a:defRPr/>
                      </a:pPr>
                      <a:r>
                        <a:rPr lang="en-US" sz="2800" dirty="0">
                          <a:latin typeface="Alef" pitchFamily="2" charset="-79"/>
                          <a:cs typeface="+mn-cs"/>
                          <a:hlinkClick r:id="rId3"/>
                        </a:rPr>
                        <a:t>avishay@logos.co.il</a:t>
                      </a:r>
                      <a:endParaRPr lang="en-US" sz="2800" dirty="0">
                        <a:latin typeface="Alef" pitchFamily="2" charset="-79"/>
                        <a:cs typeface="+mn-cs"/>
                      </a:endParaRPr>
                    </a:p>
                    <a:p>
                      <a:pPr>
                        <a:defRPr/>
                      </a:pPr>
                      <a:r>
                        <a:rPr lang="he-IL" sz="2800" dirty="0">
                          <a:latin typeface="Alef" pitchFamily="2" charset="-79"/>
                          <a:cs typeface="+mn-cs"/>
                        </a:rPr>
                        <a:t>סלולר: 0544-690690</a:t>
                      </a:r>
                      <a:endParaRPr lang="en-US" sz="2800" dirty="0">
                        <a:latin typeface="Alef" pitchFamily="2" charset="-79"/>
                        <a:cs typeface="+mn-cs"/>
                      </a:endParaRPr>
                    </a:p>
                  </a:txBody>
                  <a:tcPr marL="118745" marR="11874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8" name="תמונה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58252"/>
            <a:ext cx="3076575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AutoShape 9" descr="data:image/jpeg;base64,/9j/4AAQSkZJRgABAQAAAQABAAD/2wCEAAkGBxQQEhIQEhQUFBQVFBQUFBQUDxAUFRUUFRQWFhUUFBQYHCggGBolHBQUITEhJSkrLi4uFx8zODMsNygtLisBCgoKDg0OGhAQGywkICQsLCwsLywsLCwsLCwsLCwsLCwsLCwsLCwsLCwsLCwsLCwsLCwsLCwsLCwsLCwsLCwsLP/AABEIALcBEwMBIgACEQEDEQH/xAAcAAABBQEBAQAAAAAAAAAAAAACAQMEBQYABwj/xAA6EAABAwEGAwYEBQMEAwAAAAABAAIRAwQFEiExQVFhcQYiMoGRsROhwfAjQnLR4QczUhQVgvEWYqL/xAAbAQACAwEBAQAAAAAAAAAAAAABAwACBAUGB//EAC0RAAICAQQBAgUDBQEAAAAAAAABAhEDBBIhMUEFURMiMmFxQoGxIzNSkfAG/9oADAMBAAIRAxEAPwCXQPcWZvXxLS2XweSzt6UziXWyq4nIw/URbOxSQENNsBGFWqjQ9hALiVybe5LYUA8oQ1KnabUrtluhWMTgC4BEr0A4LiVHt1sbRaXvMR8+ixt6X4+sciWs/wAWmPMuVJ5FEvGDka+12+nSEve0eefooD+01nBjE48wx0LFuEk/XOf59UIqZx7Zx1KQ8z8DViRt/wDyOhOro44DCkUr3ouiKgz45e68+wE75KQ2qG+KHDyU+NInwkekNM6I1grtvV9AyzvMOrHGPNs6LYXZebK47ph27DqP3HNNhkUikoNE8ImNlc1hKk0GQr0LbC/05hMQpr7RsotQItAiBKVcAlAVC50JmqE/CaqoBKW8xkVnmb9Vo7z8JWdZv1Spl0KiCRElljio1d6feVCIkoBBpnNdbKe4Uj4eSUtxAhVfBaJXSUidNEpUaAeuXdUlsKPbqYVfZLZhQ2i1Yt121JUcxQakN1UjUgC4lJlIcjnuTRKVy5oSWy6FY1SWNQ02J1WSKtglcTGaUql7T234dLANXyNYhoEk/TzQk6VhirdGXv28nV6picDTDR01PUpgggSYbwk5xuUlmpcNMp9yp1O53VTImSf8SfbRYJS5tm2EX0iA14OWw0y1SUmAzHt8lrbJ2BqVBnlO5/ZXFh/pu7KXegSnmj7jVp5nnRpzIn9yrC7Lhq1/CxxGkwvULn/p5SpVMdQl/Kd+u619G720xDWgDkAk5M9dDoaf/I8jb2Dc5pDjDoEZb81RWm76liqAOEEZtcPCR16r3mpQCzXaO5WV2FrhnsYzB2KTDUyUvmHZNNFx+Uz9x3my0U8TfEMnN3aVPLlgrFisNqh2Q8L8ssJ0ct00zmu3iyb42cXJj2sVGcwhRtTBY0lCVwXBUZdHJqqnoTVYIBKW9PCVnWb9Vo708JWcZ9UqYxBhKkCVLCI4JsU06lAUICAmogqRCEtlQiYMApEQYuQDZfPyS03KRVokahA2kt9MyWG0o4Uqjd7iJUyy3Q56vRVySKRycpNU+23S5hVnd1wlzZS0uQuaop2hdCsrwuw009d1zGpqmUV3LspHFYbtNafiVy3Zow/U59cl7b/40MOi8Hvzu2uuP8arwP8Ai6Pos+d8DsElJsk3e2T8MDUjThlmeAy+S9LuWzNpta0NGmcQvO+zw74J4z5/ey9EsVSCHeRH1XH1Un0djSJcs0tk2VtR0+gVRYKgcrWl8vvNZYs2PkkT09En3JQtb9yniEyrFvgYNNQbbQ15qZaLQKbSTO5WZq33UquIpNgA5uIkKsoWWUqMv23ug1GmrTbLmAyIzIUbspbvjUywnvMAPPAdPQ5ei0r7cXENqNwuOUjQ8J4LH3JZjZ7ydR0b345sc0uHoY9Fs0eXa6Zg1mLcrRrbLY3VNFO/2V4Eq07N0wDB4rSWhgwnJdmjiSytOjzl9nM4d1a2C4S6CU3IFczxW0sZAaFFEM5tdFZZ+zzRqFFvW4G4SQFoXWpo3SVHBzSpQnfI8XvujgxNOyy7Pqt121p4Xu5rCs36rNk7OjB2rDC5cuSy4oRIQiCADoXBEuhQgkLkSRAh6H2gsgZoqezt7w6q77R1ZKpaHiHVdNGCPRs7JZm4Blspt0sbMKPYv7fkoNitsVi1GxVXZZX5ZxqpdyPbhhRL5fLJWduW8nB+HmqXTDt3RNNftAESiuRzWtSXg6ac8ljX3o5kgIt0GMNyo9JbaWnJfOH9QLEaN4WoERNQvb+l+YPuPJerdnrdUe7vFZL+st3EVaNpGj2fDd+psub8i70SMyuNj9OtmSvcyvZ2oA5kAz9+i9CoOjP1jReYXTXweoXp1gfiY07QFx9Uju6R9ltd9bMgKyr35Tpy05uGoGZngsq61mkXEagQM91Osop0qXxa0GfVzjw4rPGJqbpFtZr9NQ6FonLTTiVcULwBiXDPmsuylVqs+I1rabInC4Q4t/yDeHWEjLG6nFSTh1kae6Y00LU4y8lr2itwpkNOp16Kss9tmGhuEGIDnBpdOh4lXF4VWPpi0tYX4GSXASYGZLG6uOu3SUxVo0qrmVgJIALHEE8xlOykXFLkrLc+IlVUqGo/4bqZYQRsCDHA58FSWezk2smpBqNBwvALZaSRBAydkNxuttgAkk5nUk5k8lS3hYyHmtEZAAmZImZjbzSoz+ZlnF8E5tqNKqANDmtWysXU5Kzdazgim4Z6fNaFuVLyXosEt0E/sec1UFDI4/cxdtqYapPNSjf7g2AoNtMvd1Q07ISJhR34LJKuRal41HGcS1Nw2kuZmdlkHNhars6O75IwTsGWtpkO3niWAZv1W+7eeJYJn1SMvY7F9IYXLguSxgoCIJAiCBBVwXJVCHJES5Ahub8dL1AoeIKTebpeUzZWy4dV1EjAujbWH+35KmoM/HKvLG38PyVPZx+OVGhcfJb3r/b8llbqb+L5rVXr/bWYukfieaHktD6Wa21j8PyWIq0Zceq3Vob+H5LKvp5lGgQlRJuCjDkP9S7H8WxVABJb3x/xz9pUm5vEpPad8U+M5HoZlUyNKDbLY05ZUl7nzvTqwQQvReyt5NfSAnNuXknbX2UstobiptNB4kd3wkjloqij2dbZ3llQY989CDuuHknGcT0WPDPHI0pwPeJeyToMbQZ4RKuKdje1zAA3GD4jhdh4hhzDTzGfNVtyCjRbLKVNvMMaD6rSWKo0jFsdllUknwaJxbJbbMc6jjnhw7E4dxoPnKhXq3HTdTG4hTy6WwFGt9nApl52zE8eijlKT5Kwgoqh7sxSIpCmTMD5cEf+hAeW5gmTrH2eaqrpvFtnqta5wIeJAnPnA3CnXrfDTUphgknLLbYItKhlOywFijSAeOZPqc1Ct9nlpbylWras5HXbgVGtVOUqXBEVNz2ho/DeYkgNJ0mYA9T7LQXgcFKOSytpoAl7SJEkgcQdVMtt5mpZqRPicwA9R3T8wV2NBnuOx+DjeoaflZF5fJS+J3UrZXZY2mnmNljrKJcOq3lhEU/JdGJz8zoyN90A1+Suez47nkqa+nTUKurg8HkpHsk/oRi+3fjPQrBM36reduvGVg2fVZcvZqxfSGlCRKEsYEEQQhGAgQ5KuCVABy5cuUIa61GXnqn7JTghJSoSSTxTlV2HJdiEeDntmtsTpYq+zUvxiVIuKriaArZliAMqjFXRAvfwQqS7LOQ+YV1eLgThU6wWARKAbpA2jweSy9XU9VrbzhrVkahzKIIk25/EpfaDwKLc+qe7T1QykXOIAAzJVZU07LxvetvZSMIZTeMOLv8Ad1HigiTtnPoqS9KbpBdscPr/ANJm6u1rXV/hFkU3gNBJzc7Pyac8la3lZi9hqA5NObXDvEDQ8F53JFRk0j1sG3BOSplPJatXdTS5oE/9LOVKctV32YtEtg6junPZJaLbjV2OiAAdeZSWyCADpBPnolsxy2TVpzJ5AD6oRK2jOVrgDnglxyyBgAjzV3d12Np6Zu4lVda9BSMZudPdaNfRTadotNZsBjaYOryRMdJ1Tb4LbJS5LN9UaHy/hHjJBnOB681n611VTkK7+ZgfKVeWBpazDUMmMjx5wlSpgmtpWWluYdzj1WSt9Z1Gs5oPdMOwnTPWOC1Vsdk7PQrJdoyPiNPFvsUcbcXaH6SEZz2TVposrBeFPG2XYeuXzXotlcPhiCMxIzGY5LxGvUjPIDidFHp1KhIc3Flo4uLY/SBmF0Ya+SVNCtT/AOdhN/05tfZ8nol7H8Qq+uHweS81p3zXy+I1r+eLvefFbbstf9KoPhk/DfGTX5T+l2hWvFqcc3VnG1npWpwQtq0vb/rM3248ZWGatx238Z6LDtQy9mfF9ISJCiCWMCCIIQiCBBQlXBKoARKuSoEN5Xqho5qufUlLmdUTaK7M5UqRzlSLG47wwGCtW6924dVhnWfcJuH6SVnbYXGMi8q27FUnYK9st9NAiR6rJUqWSZfZXE6lR2ibYvs0953qHggFUxKjUKBGqkK0QUl0EL1ZZgX1DAHqTwA3KwXantJUtzxPdpt8FMH/AOncT7J7ti4msBsGCPMmVQEZ+S5eqzycnBdI9R6ZoMcYRzPmTX+iPUZP3oVv+x9+NtLDZ6pio1pxEnx7Ylgn7qO8ZyCQRoQYPqsbSlwzoZsflHo9EwXUzq0wc/mnLrcWVD81jLhvZ2LBUcXHZxMkjgStPQtEODkqcKZj7N9Z7ToZUmuwlri3UjLqs7RtgLVKo3llhnfil0VaGqFzim4uMknV05n+FLdaXt7rB9U/Rq4hr1Uqk4CTl1RTYzcxmxU3xidM9FIqTCV9qA3Hqq28bzDGEk8yg4lXyQbe+A88li76r46rW7NYC7zP8K0tV4l1JxOQPFZlry8kmRiOI8m6NHoPmrRVcm7Q47yX7DlOmahk6flbt1KmhsIKZjJOAqM7qiEEqRq7EhYdqDtDzUEOcTtmZPqqitYHNkjvD5+issSIOTY55ryc3U+l4Mq6p+6KIIgrC2WUO7zddxx/lV4W7HNTVo8rqtJPTz2y/Z+4QRBCEQVzMKlSIkAHLl0rlCG0ptTgQhEF1jlDjUrgkalKhEExGhYjCgfIiCq8NBccgBJPII1nO19vhooDV2bv0g5DzPslZcihFyZp0unefKoLyZq8LR8Wo+p/k6R00HyhQamvkpJGqZrNzH3suC5Nu2e9jjUIKK8EdyZqBSSEy5qiZScSPEaZEZgrR3ZbTUZP5m5Ec/2Wec1OWeuabsQ8xxHBWfKoxzh5Rv7stYP1Vo6o0CZ1WNsVr0c05HNW1O0l2uaQ4iGvJc0L4wyCnqt/gaHLhCqiQRxTX+nB2HoiipJtV+uf4QVDfaalUhr/AA8Bv1KfqMgKovG8RSaXb/lHNGr6CLfdsBc2k3YYncgNvWFEo5a9T9AoVlBPed4nnE7l/i36qezLM9fo0eqEuODuaLHsx89sktMZbnXknmhM02wJd1Kbc51TTut+Z58glm+yS5yAOE/eSjmgNgXHiSYCIWafEZ/9RkP5U4JbHTaBp89QlnnKENAyAAQ4YzB/ZQnI8HqJbKP5h5/unhVBy0P3miBnIpmObi7MGs08dRjcX+xWhEEtVmEx6dEgXRTtWeLnBwk4vtBJUgXKFBVy5cgQ2rUYQBGF1zljgRIAjUAE1EgajUCR7xrmnTe8ataSOq8+e8vc5ziSTuVqO11thgoNMOfm6NQ3h5lZZh3+5XI12S57V4PXeg6fbic2uX1+ABr5JKgyROyPn7/ZS1BksJ6CuGRRplwTbSDloeH7KSxvsma9GUUxM4vtDD6aaLdU4apGTs/f+VNsF1vtBcGAd1he7EYhoiSfUKxnlTTfQ1dVTVnDMfUK8oVIWesoIcTwj0V7RhwkIT7swJU3H2LOi9SxXgKpZiQ2u0FjSTsq0GkP2+2YQS4wFmKjzVfjcMho32HmnQHVXY6hyAkDQBPUKBeMWjdufNG6NmDTXTY/ZmzmdSfmVKa2TyHzP8IabYHT3KcA20A1P0SmdeKpBnvZnwjbj/CKZSNJPhGXE/QIhSG+fX9lVsckNmsNBn0H1QkvOgA6mVIhcgFr7kJ9GofzgdAmn2N27yVNqPTZqK6bESjFkSnTwkE9NVMaU2+u2IQ03yiUpLodtDZHMeyihSwVGqNg+y04J/pZ5/1jTU1lj+5wSpAuWk4RyVIlQAbUIwtdb+xOBjnsqYi0EwWgTGeqyYaupGSl0cyUXHsUIkgCWFegWK0rrRXFNjnuMBokrgFl+1F4YnCi091ubo3dsPJJz5Vig5GvRaV6nMoLrz+CotNoNV7qh1cZjgNh6Jl7d/X90bUpXAk7ds+hY8ahFRXSGKn37hK8pKjeHkknLyKBYVo9ggcE43XyC5wQslEUiM0DK4fyPD9lILdFXmhk888leNMzZHKL4JNE4XctD0VnQGF3IqsouxCDrHqrKk2Wg8MvRT7GPUY1xNFsyoAJ4KnttY1nQPD95oq1bEI29yq6pbDOGnqTGLmeCrFN9DseKONb8nfhB1Kbnv8AhjJmLCTuYGfkrcgZAaCPko9jpxJ1gQDxOrj6+ykA/uhJ3wb8MNqbfbE3+9U81k6qOx26ksdyKozRENz4TRq8ifKPdPgDgkJQG8jBe/ZoHUpC924CdcUJcoUf5GvizqmanJOPdKWnSVhXL6GG0E6BhM7aH6FSA2FGrP2UsLiooIlc5shNtdICJpVk6doz5scckHGXTG0qKoN0C3xluVnjs+F4cjgxVyRciZz6Xt9paGP7zZIIjEN1jP8AaRwUyp2cbSqfGbimSYJkZqUHBdDC0l8rObntvkp/9oHBCbnHBXzSuc4AE8BKfvYmjG9oqbbJQfVOvhYOLzoPr5Ly6SSSdTmTzK0fbLtP/uBpim0tpsBIDiJc4/my5e5WdjyXF1mo+JKl0j3HouheDFumvmf8eDpSkoXHYocWyxHdsVxTYOoSuKBp18vdEqxwanyRoG6lOgKrLIacMx1TFJuR/V9VKcMx1QWVuR/UfdW8FHG5DVWmQA5sSJGYByiPVO2e0dwjQHM56cUbsh6qEymapjRg+aN2hMsajK0rb8AWm0F+TfD7/wAJyxUMMvOwhv6jkFNZZw0AAJYzaOrj5aKbvCD8F3uk+SRTENhWli7PWmuMVKk5wjWAq6y5upg6Fwn1X0ZclBrKNMNAAwjRXxYt75M3qGuemS2q7PFWdjLWB/YfPGG/uq62XdVonDUxNPBwhfRKwX9WLG11Gm/RwfEjWFfJp1GLaZm0XrE8uVY5RXPseVukbpvHzHqETrM3eT5oHWVvBY+D0fIpf09QgM8vVC6yNTL7MiqFyb9iSwAbj1SPtDRuoLqCBtmVtqKPLLpIkPtZOQQMZuU5TpQuep+AJPuQI16opTcpQUADuqaRApHLRglTo4vq2n3Q+Iu1/By5CuWo88fRtsqOpkMnEDnJ1EKkvZ+BwcND7rlyfi4lwZcyTXIzRt+Sre0t9OZQcKTcVR4LG5gASDLpPALlybnm4wbRXRYozzRUvc8ypdn67oAAHLE390TrhrjYD/m0j3XLlxqPbLNLoiWix1KeVRscw4EKG/hvsuXIGrFNyVsEPkJKe/kuXKF/KDYcynmrlyqy8TjqENjPd8z7rlyPgn6kDXGKBtqUVOMthsEq5RlV3Y64oaficeUemSRcgi8hyk+MJ4EL3jsffralCmHTIAGhXLlu0STbTPP+uf20zROtbRnPyK84/qZfDamCk2cjJyIXLk7UxSxNnM9Fe7VRvwefPKbc5cuXHo922NOqpkvlcuVhTYoXLlygBC5NPdsuXKAY1Wf+UdSiaVy5HwUvkKUhK5cjHtCc8VKDT9jly5cugeMP/9k=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endParaRPr lang="he-IL" alt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8D2B23C-BBF1-4BF7-ADFC-0A064237CD76}"/>
              </a:ext>
            </a:extLst>
          </p:cNvPr>
          <p:cNvSpPr/>
          <p:nvPr/>
        </p:nvSpPr>
        <p:spPr>
          <a:xfrm>
            <a:off x="953621" y="429734"/>
            <a:ext cx="69127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Automated rules &amp; scripts on Google Ads</a:t>
            </a:r>
            <a:endParaRPr lang="he-IL" sz="4800" dirty="0"/>
          </a:p>
        </p:txBody>
      </p:sp>
      <p:pic>
        <p:nvPicPr>
          <p:cNvPr id="5" name="תמונה 4" descr="תמונה שמכילה טלוויזיה, צג, מסך, תצוגה&#10;&#10;התיאור נוצר באופן אוטומטי">
            <a:extLst>
              <a:ext uri="{FF2B5EF4-FFF2-40B4-BE49-F238E27FC236}">
                <a16:creationId xmlns:a16="http://schemas.microsoft.com/office/drawing/2014/main" id="{538F532A-11D3-4E26-BFB7-23A1144DA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" y="2151825"/>
            <a:ext cx="4080719" cy="306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0779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/>
          <a:lstStyle/>
          <a:p>
            <a:r>
              <a:rPr lang="he-IL" sz="1800" dirty="0">
                <a:cs typeface="+mn-cs"/>
              </a:rPr>
              <a:t>לשלוח מייל כל בוקר עם כל ביטויי המפתח שיש להם ציון איכות נמוך מ-3</a:t>
            </a: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נכנס למילות המפתח</a:t>
            </a: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נבחר בשליחת מייל</a:t>
            </a:r>
          </a:p>
          <a:p>
            <a:endParaRPr lang="he-IL" sz="1800" dirty="0">
              <a:cs typeface="+mn-cs"/>
            </a:endParaRP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 bwMode="auto">
          <a:xfrm>
            <a:off x="487363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DBDB6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9pPr>
          </a:lstStyle>
          <a:p>
            <a:pPr algn="r" eaLnBrk="1" hangingPunct="1"/>
            <a:r>
              <a:rPr lang="he-IL" altLang="en-US" sz="3200" b="1" dirty="0">
                <a:solidFill>
                  <a:schemeClr val="tx1"/>
                </a:solidFill>
                <a:cs typeface="+mn-cs"/>
              </a:rPr>
              <a:t>דוגמא שלישית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10</a:t>
            </a:fld>
            <a:endParaRPr lang="he-IL" alt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550F55B-317E-4A83-8C8E-8072FC4572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b="7773"/>
          <a:stretch/>
        </p:blipFill>
        <p:spPr>
          <a:xfrm>
            <a:off x="4982666" y="3429001"/>
            <a:ext cx="3333750" cy="1642730"/>
          </a:xfrm>
          <a:prstGeom prst="rect">
            <a:avLst/>
          </a:prstGeom>
        </p:spPr>
      </p:pic>
      <p:pic>
        <p:nvPicPr>
          <p:cNvPr id="7" name="מציין מיקום תוכן 5">
            <a:extLst>
              <a:ext uri="{FF2B5EF4-FFF2-40B4-BE49-F238E27FC236}">
                <a16:creationId xmlns:a16="http://schemas.microsoft.com/office/drawing/2014/main" id="{FC982675-E6BD-4682-80C3-172BCFBA0C0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187624" y="2056605"/>
            <a:ext cx="35614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35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/>
          <a:lstStyle/>
          <a:p>
            <a:r>
              <a:rPr lang="he-IL" sz="1800" dirty="0">
                <a:cs typeface="+mn-cs"/>
              </a:rPr>
              <a:t>לעיתים צריך תנאי בבוקר ותנאי אחרי הצהרים – זה 2 תנאים נפרדים.</a:t>
            </a: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ניתן לבצע תנאי ברמת חשבון ותנאי ברמת </a:t>
            </a:r>
            <a:r>
              <a:rPr lang="en-US" sz="1800" dirty="0">
                <a:cs typeface="+mn-cs"/>
              </a:rPr>
              <a:t>MCC</a:t>
            </a:r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לא לכל תרחיש יש כלל אוטומטי – למי שמעניין, לגוגל אדס יש שפת סקריפטים ששם הפעולות כמעט לא מוגבלות</a:t>
            </a:r>
          </a:p>
          <a:p>
            <a:endParaRPr lang="he-IL" sz="1800" dirty="0">
              <a:cs typeface="+mn-cs"/>
            </a:endParaRP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 bwMode="auto">
          <a:xfrm>
            <a:off x="487363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DBDB6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9pPr>
          </a:lstStyle>
          <a:p>
            <a:pPr algn="r" eaLnBrk="1" hangingPunct="1"/>
            <a:r>
              <a:rPr lang="he-IL" altLang="en-US" sz="3200" b="1" dirty="0">
                <a:solidFill>
                  <a:schemeClr val="tx1"/>
                </a:solidFill>
                <a:cs typeface="+mn-cs"/>
              </a:rPr>
              <a:t>הערות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11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10404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1"/>
          <p:cNvSpPr>
            <a:spLocks noChangeArrowheads="1"/>
          </p:cNvSpPr>
          <p:nvPr/>
        </p:nvSpPr>
        <p:spPr bwMode="auto">
          <a:xfrm>
            <a:off x="3537911" y="2926685"/>
            <a:ext cx="20681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e-IL" altLang="en-US" sz="3600" b="1" dirty="0">
                <a:latin typeface="Varela Round" pitchFamily="2" charset="-79"/>
                <a:cs typeface="+mn-cs"/>
              </a:rPr>
              <a:t>סקריפטים</a:t>
            </a:r>
            <a:endParaRPr lang="en-US" altLang="en-US" sz="3600" dirty="0">
              <a:latin typeface="Varela Round" pitchFamily="2" charset="-79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12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10274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/>
          <a:lstStyle/>
          <a:p>
            <a:r>
              <a:rPr lang="he-IL" sz="1800" dirty="0">
                <a:cs typeface="+mn-cs"/>
              </a:rPr>
              <a:t>סקריפט הינו קטע קוד </a:t>
            </a: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הסקריפט נמצא ע"ג שרתי גוגל</a:t>
            </a: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הסקריפט יכול לפעול על:</a:t>
            </a:r>
          </a:p>
          <a:p>
            <a:pPr lvl="1"/>
            <a:r>
              <a:rPr lang="he-IL" sz="1400" dirty="0">
                <a:cs typeface="+mn-cs"/>
              </a:rPr>
              <a:t>חשבון</a:t>
            </a:r>
          </a:p>
          <a:p>
            <a:pPr lvl="1"/>
            <a:r>
              <a:rPr lang="en-US" sz="1400" dirty="0">
                <a:cs typeface="+mn-cs"/>
              </a:rPr>
              <a:t>MCC</a:t>
            </a:r>
            <a:endParaRPr lang="he-IL" sz="1400" dirty="0">
              <a:cs typeface="+mn-cs"/>
            </a:endParaRPr>
          </a:p>
          <a:p>
            <a:endParaRPr lang="he-IL" sz="1800" dirty="0">
              <a:cs typeface="+mn-cs"/>
            </a:endParaRP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 bwMode="auto">
          <a:xfrm>
            <a:off x="487363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DBDB6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9pPr>
          </a:lstStyle>
          <a:p>
            <a:pPr algn="r" eaLnBrk="1" hangingPunct="1"/>
            <a:r>
              <a:rPr lang="he-IL" altLang="en-US" sz="3200" b="1" dirty="0">
                <a:solidFill>
                  <a:schemeClr val="tx1"/>
                </a:solidFill>
                <a:cs typeface="+mn-cs"/>
              </a:rPr>
              <a:t>הגדרות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13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57704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/>
          <a:lstStyle/>
          <a:p>
            <a:r>
              <a:rPr lang="he-IL" sz="1800" dirty="0">
                <a:cs typeface="+mn-cs"/>
              </a:rPr>
              <a:t>סקריפט הינו קטע קוד - </a:t>
            </a:r>
            <a:r>
              <a:rPr lang="en-US" sz="1800" dirty="0">
                <a:cs typeface="+mn-cs"/>
              </a:rPr>
              <a:t>JS</a:t>
            </a:r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הסקריפט נמצא ע"ג שרתי גוגל</a:t>
            </a: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הסקריפט יכול לפעול על:</a:t>
            </a:r>
          </a:p>
          <a:p>
            <a:pPr lvl="1"/>
            <a:r>
              <a:rPr lang="he-IL" sz="1400" dirty="0">
                <a:cs typeface="+mn-cs"/>
              </a:rPr>
              <a:t>חשבון</a:t>
            </a:r>
          </a:p>
          <a:p>
            <a:pPr lvl="1"/>
            <a:r>
              <a:rPr lang="en-US" sz="1400" dirty="0">
                <a:cs typeface="+mn-cs"/>
              </a:rPr>
              <a:t>MCC</a:t>
            </a:r>
            <a:endParaRPr lang="he-IL" sz="1400" dirty="0">
              <a:cs typeface="+mn-cs"/>
            </a:endParaRPr>
          </a:p>
          <a:p>
            <a:endParaRPr lang="he-IL" sz="1800" dirty="0">
              <a:cs typeface="+mn-cs"/>
            </a:endParaRP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 bwMode="auto">
          <a:xfrm>
            <a:off x="487363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DBDB6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9pPr>
          </a:lstStyle>
          <a:p>
            <a:pPr algn="r" eaLnBrk="1" hangingPunct="1"/>
            <a:r>
              <a:rPr lang="he-IL" altLang="en-US" sz="3200" b="1" dirty="0">
                <a:solidFill>
                  <a:schemeClr val="tx1"/>
                </a:solidFill>
                <a:cs typeface="+mn-cs"/>
              </a:rPr>
              <a:t>התקנה ברמת חשבון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14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3759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/>
          <a:lstStyle/>
          <a:p>
            <a:pPr marL="0" indent="0" algn="ctr">
              <a:buNone/>
            </a:pPr>
            <a:r>
              <a:rPr lang="he-IL" sz="1800" dirty="0">
                <a:cs typeface="+mn-cs"/>
              </a:rPr>
              <a:t>כלים והגדרות (מפתח שוודי) -- &gt; סקריפטים</a:t>
            </a:r>
          </a:p>
          <a:p>
            <a:pPr marL="0" indent="0">
              <a:buNone/>
            </a:pPr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 bwMode="auto">
          <a:xfrm>
            <a:off x="487363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DBDB6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9pPr>
          </a:lstStyle>
          <a:p>
            <a:pPr algn="r" eaLnBrk="1" hangingPunct="1"/>
            <a:r>
              <a:rPr lang="he-IL" altLang="en-US" sz="3200" b="1" dirty="0">
                <a:solidFill>
                  <a:schemeClr val="tx1"/>
                </a:solidFill>
                <a:cs typeface="+mn-cs"/>
              </a:rPr>
              <a:t>התקנה ברמת חשבון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15</a:t>
            </a:fld>
            <a:endParaRPr lang="he-IL" alt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12C35CB-656B-4527-89FB-032502318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83456"/>
            <a:ext cx="5491120" cy="1986847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3EC90F55-2177-4CD2-AC8E-99E46C509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275"/>
          <a:stretch/>
        </p:blipFill>
        <p:spPr>
          <a:xfrm>
            <a:off x="1608823" y="4019837"/>
            <a:ext cx="5620582" cy="1969364"/>
          </a:xfrm>
          <a:prstGeom prst="rect">
            <a:avLst/>
          </a:prstGeom>
        </p:spPr>
      </p:pic>
      <p:cxnSp>
        <p:nvCxnSpPr>
          <p:cNvPr id="8" name="Straight Arrow Connector 3">
            <a:extLst>
              <a:ext uri="{FF2B5EF4-FFF2-40B4-BE49-F238E27FC236}">
                <a16:creationId xmlns:a16="http://schemas.microsoft.com/office/drawing/2014/main" id="{7FC344E1-225F-4E74-9850-2495E80D57EA}"/>
              </a:ext>
            </a:extLst>
          </p:cNvPr>
          <p:cNvCxnSpPr/>
          <p:nvPr/>
        </p:nvCxnSpPr>
        <p:spPr>
          <a:xfrm flipH="1">
            <a:off x="2788568" y="1229291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">
            <a:extLst>
              <a:ext uri="{FF2B5EF4-FFF2-40B4-BE49-F238E27FC236}">
                <a16:creationId xmlns:a16="http://schemas.microsoft.com/office/drawing/2014/main" id="{1FFB8F1B-54C5-4DCF-BD4A-C6D7053A2519}"/>
              </a:ext>
            </a:extLst>
          </p:cNvPr>
          <p:cNvCxnSpPr/>
          <p:nvPr/>
        </p:nvCxnSpPr>
        <p:spPr>
          <a:xfrm flipH="1">
            <a:off x="5779370" y="2469927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">
            <a:extLst>
              <a:ext uri="{FF2B5EF4-FFF2-40B4-BE49-F238E27FC236}">
                <a16:creationId xmlns:a16="http://schemas.microsoft.com/office/drawing/2014/main" id="{87755027-5960-41FC-AE54-6DF73CF010B6}"/>
              </a:ext>
            </a:extLst>
          </p:cNvPr>
          <p:cNvCxnSpPr/>
          <p:nvPr/>
        </p:nvCxnSpPr>
        <p:spPr>
          <a:xfrm flipH="1">
            <a:off x="7110792" y="4191614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6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>
            <a:normAutofit/>
          </a:bodyPr>
          <a:lstStyle/>
          <a:p>
            <a:r>
              <a:rPr lang="he-IL" sz="1800" dirty="0">
                <a:cs typeface="+mn-cs"/>
              </a:rPr>
              <a:t>הסקריפט </a:t>
            </a:r>
            <a:r>
              <a:rPr lang="he-IL" sz="1800" dirty="0" err="1">
                <a:cs typeface="+mn-cs"/>
              </a:rPr>
              <a:t>מנטר</a:t>
            </a:r>
            <a:r>
              <a:rPr lang="he-IL" sz="1800" dirty="0">
                <a:cs typeface="+mn-cs"/>
              </a:rPr>
              <a:t> מודעות פעילות ובודק את הסטטוס שלהם, במידה והלינק שבור - שולח דו"ח + אפשרות לעצירה מיידית</a:t>
            </a:r>
          </a:p>
          <a:p>
            <a:r>
              <a:rPr lang="he-IL" sz="1800" dirty="0">
                <a:cs typeface="+mn-cs"/>
              </a:rPr>
              <a:t>שני פרמטרים: </a:t>
            </a:r>
          </a:p>
          <a:p>
            <a:pPr lvl="1">
              <a:buFont typeface="+mj-lt"/>
              <a:buAutoNum type="arabicPeriod"/>
            </a:pPr>
            <a:r>
              <a:rPr lang="he-IL" sz="1400" dirty="0">
                <a:cs typeface="+mn-cs"/>
              </a:rPr>
              <a:t>מייל אליו יישלח הדו"ח</a:t>
            </a:r>
          </a:p>
          <a:p>
            <a:pPr lvl="1">
              <a:buFont typeface="+mj-lt"/>
              <a:buAutoNum type="arabicPeriod"/>
            </a:pPr>
            <a:r>
              <a:rPr lang="he-IL" sz="1400" dirty="0">
                <a:cs typeface="+mn-cs"/>
              </a:rPr>
              <a:t>האם לעצור מודעות או לא (רק דו"ח)</a:t>
            </a:r>
          </a:p>
          <a:p>
            <a:r>
              <a:rPr lang="he-IL" sz="1800" dirty="0">
                <a:cs typeface="+mn-cs"/>
              </a:rPr>
              <a:t>יש אצל אתגר באתר קובץ לשימוש שלכם</a:t>
            </a: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הערה: בשלב מסוים תתבקשו לאשר הרשאות</a:t>
            </a:r>
          </a:p>
          <a:p>
            <a:endParaRPr lang="he-IL" sz="1800" dirty="0">
              <a:cs typeface="+mn-cs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 bwMode="auto">
          <a:xfrm>
            <a:off x="510683" y="47158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DBDB6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9pPr>
          </a:lstStyle>
          <a:p>
            <a:pPr algn="r" eaLnBrk="1" hangingPunct="1"/>
            <a:r>
              <a:rPr lang="he-IL" altLang="en-US" sz="3200" b="1" dirty="0">
                <a:solidFill>
                  <a:schemeClr val="tx1"/>
                </a:solidFill>
                <a:cs typeface="+mn-cs"/>
              </a:rPr>
              <a:t>יאללה, לסקריפט הראשון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16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13161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/>
          <a:lstStyle/>
          <a:p>
            <a:pPr marL="0" indent="0">
              <a:buNone/>
            </a:pPr>
            <a:endParaRPr lang="he-IL" sz="1400" dirty="0">
              <a:cs typeface="+mn-cs"/>
            </a:endParaRPr>
          </a:p>
          <a:p>
            <a:endParaRPr lang="he-IL" sz="1800" dirty="0">
              <a:cs typeface="+mn-cs"/>
            </a:endParaRP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 bwMode="auto">
          <a:xfrm>
            <a:off x="487363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DBDB6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9pPr>
          </a:lstStyle>
          <a:p>
            <a:pPr algn="r" eaLnBrk="1" hangingPunct="1"/>
            <a:r>
              <a:rPr lang="he-IL" altLang="en-US" sz="3200" b="1" dirty="0">
                <a:solidFill>
                  <a:schemeClr val="tx1"/>
                </a:solidFill>
                <a:cs typeface="+mn-cs"/>
              </a:rPr>
              <a:t>התקנה ברמת חשבון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17</a:t>
            </a:fld>
            <a:endParaRPr lang="he-IL" altLang="en-US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B22CE0D-CD8E-4AD2-9E31-175448726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16204"/>
            <a:ext cx="9144000" cy="1425592"/>
          </a:xfrm>
          <a:prstGeom prst="rect">
            <a:avLst/>
          </a:prstGeom>
        </p:spPr>
      </p:pic>
      <p:cxnSp>
        <p:nvCxnSpPr>
          <p:cNvPr id="7" name="Straight Arrow Connector 3">
            <a:extLst>
              <a:ext uri="{FF2B5EF4-FFF2-40B4-BE49-F238E27FC236}">
                <a16:creationId xmlns:a16="http://schemas.microsoft.com/office/drawing/2014/main" id="{ECF1020A-6986-46A1-A720-B6DB4DEFD589}"/>
              </a:ext>
            </a:extLst>
          </p:cNvPr>
          <p:cNvCxnSpPr/>
          <p:nvPr/>
        </p:nvCxnSpPr>
        <p:spPr>
          <a:xfrm flipH="1">
            <a:off x="611560" y="2707076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3">
            <a:extLst>
              <a:ext uri="{FF2B5EF4-FFF2-40B4-BE49-F238E27FC236}">
                <a16:creationId xmlns:a16="http://schemas.microsoft.com/office/drawing/2014/main" id="{BCE1E52A-EB71-4F4E-BA68-355D4544D407}"/>
              </a:ext>
            </a:extLst>
          </p:cNvPr>
          <p:cNvCxnSpPr/>
          <p:nvPr/>
        </p:nvCxnSpPr>
        <p:spPr>
          <a:xfrm flipH="1">
            <a:off x="355740" y="2379592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">
            <a:extLst>
              <a:ext uri="{FF2B5EF4-FFF2-40B4-BE49-F238E27FC236}">
                <a16:creationId xmlns:a16="http://schemas.microsoft.com/office/drawing/2014/main" id="{9F7171B5-9EA3-4CB5-AEFB-7D40AA484038}"/>
              </a:ext>
            </a:extLst>
          </p:cNvPr>
          <p:cNvCxnSpPr/>
          <p:nvPr/>
        </p:nvCxnSpPr>
        <p:spPr>
          <a:xfrm flipH="1">
            <a:off x="7937634" y="2001902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54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76558DE6-0B8A-421C-B4FA-29FB3114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377"/>
            <a:ext cx="9144000" cy="4517246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4ADCFD7-DD6C-4979-9AB6-C6854C72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18</a:t>
            </a:fld>
            <a:endParaRPr lang="he-IL"/>
          </a:p>
        </p:txBody>
      </p:sp>
      <p:cxnSp>
        <p:nvCxnSpPr>
          <p:cNvPr id="6" name="Straight Arrow Connector 3">
            <a:extLst>
              <a:ext uri="{FF2B5EF4-FFF2-40B4-BE49-F238E27FC236}">
                <a16:creationId xmlns:a16="http://schemas.microsoft.com/office/drawing/2014/main" id="{3FEF1817-A727-41C8-9352-28BEA7478B89}"/>
              </a:ext>
            </a:extLst>
          </p:cNvPr>
          <p:cNvCxnSpPr/>
          <p:nvPr/>
        </p:nvCxnSpPr>
        <p:spPr>
          <a:xfrm flipH="1">
            <a:off x="958280" y="806388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3">
            <a:extLst>
              <a:ext uri="{FF2B5EF4-FFF2-40B4-BE49-F238E27FC236}">
                <a16:creationId xmlns:a16="http://schemas.microsoft.com/office/drawing/2014/main" id="{36635FFB-6121-411C-859F-A877FF81B64D}"/>
              </a:ext>
            </a:extLst>
          </p:cNvPr>
          <p:cNvCxnSpPr/>
          <p:nvPr/>
        </p:nvCxnSpPr>
        <p:spPr>
          <a:xfrm flipH="1">
            <a:off x="1287256" y="4653136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3">
            <a:extLst>
              <a:ext uri="{FF2B5EF4-FFF2-40B4-BE49-F238E27FC236}">
                <a16:creationId xmlns:a16="http://schemas.microsoft.com/office/drawing/2014/main" id="{20C04498-913B-496C-B6C3-98FB71DBFAA5}"/>
              </a:ext>
            </a:extLst>
          </p:cNvPr>
          <p:cNvCxnSpPr/>
          <p:nvPr/>
        </p:nvCxnSpPr>
        <p:spPr>
          <a:xfrm flipH="1">
            <a:off x="8460432" y="404664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52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B6C306BC-82BD-4438-A47E-060117E6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143"/>
            <a:ext cx="9144000" cy="1741714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4ADCFD7-DD6C-4979-9AB6-C6854C72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19</a:t>
            </a:fld>
            <a:endParaRPr lang="he-IL"/>
          </a:p>
        </p:txBody>
      </p:sp>
      <p:cxnSp>
        <p:nvCxnSpPr>
          <p:cNvPr id="6" name="Straight Arrow Connector 3">
            <a:extLst>
              <a:ext uri="{FF2B5EF4-FFF2-40B4-BE49-F238E27FC236}">
                <a16:creationId xmlns:a16="http://schemas.microsoft.com/office/drawing/2014/main" id="{3FEF1817-A727-41C8-9352-28BEA7478B89}"/>
              </a:ext>
            </a:extLst>
          </p:cNvPr>
          <p:cNvCxnSpPr/>
          <p:nvPr/>
        </p:nvCxnSpPr>
        <p:spPr>
          <a:xfrm flipH="1">
            <a:off x="4716016" y="2852936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3">
            <a:extLst>
              <a:ext uri="{FF2B5EF4-FFF2-40B4-BE49-F238E27FC236}">
                <a16:creationId xmlns:a16="http://schemas.microsoft.com/office/drawing/2014/main" id="{20C04498-913B-496C-B6C3-98FB71DBFAA5}"/>
              </a:ext>
            </a:extLst>
          </p:cNvPr>
          <p:cNvCxnSpPr>
            <a:cxnSpLocks/>
          </p:cNvCxnSpPr>
          <p:nvPr/>
        </p:nvCxnSpPr>
        <p:spPr>
          <a:xfrm>
            <a:off x="7524328" y="2240617"/>
            <a:ext cx="902565" cy="82625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2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3F67B4-D244-4217-ABEB-5803D1E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על המרצה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28D66F-67C6-4E81-81F4-37754761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dirty="0">
                <a:cs typeface="+mn-cs"/>
              </a:rPr>
              <a:t>מנהל ובעלים של לוגוס שיווק באינטרנט</a:t>
            </a:r>
          </a:p>
          <a:p>
            <a:r>
              <a:rPr lang="he-IL" dirty="0">
                <a:cs typeface="+mn-cs"/>
              </a:rPr>
              <a:t>מומחה לשיווק, פרסום וקידום ברשת</a:t>
            </a:r>
          </a:p>
          <a:p>
            <a:r>
              <a:rPr lang="he-IL" dirty="0">
                <a:cs typeface="+mn-cs"/>
              </a:rPr>
              <a:t>מייעץ ומלווה גופים מוסדיים וגורמים פרטיים בכל הקשור למדיום האינטרנטי</a:t>
            </a:r>
          </a:p>
          <a:p>
            <a:r>
              <a:rPr lang="he-IL" dirty="0">
                <a:cs typeface="+mn-cs"/>
              </a:rPr>
              <a:t>מקצוען מוסמך ע"י גוגל </a:t>
            </a:r>
            <a:r>
              <a:rPr lang="en-US" dirty="0">
                <a:cs typeface="+mn-cs"/>
              </a:rPr>
              <a:t>Google Advertising Professional</a:t>
            </a:r>
            <a:endParaRPr lang="he-IL" dirty="0">
              <a:cs typeface="+mn-cs"/>
            </a:endParaRPr>
          </a:p>
          <a:p>
            <a:r>
              <a:rPr lang="he-IL" dirty="0">
                <a:cs typeface="+mn-cs"/>
              </a:rPr>
              <a:t>מרצה בכיר באוניברסיטאות ומכללות העוסק בהוראת השיווק באינטרנט וטכנולוגיות </a:t>
            </a:r>
            <a:r>
              <a:rPr lang="en-US" dirty="0">
                <a:cs typeface="+mn-cs"/>
              </a:rPr>
              <a:t>WEB</a:t>
            </a:r>
            <a:endParaRPr lang="he-IL" dirty="0">
              <a:cs typeface="+mn-cs"/>
            </a:endParaRPr>
          </a:p>
          <a:p>
            <a:r>
              <a:rPr lang="he-IL" dirty="0">
                <a:cs typeface="+mn-cs"/>
              </a:rPr>
              <a:t>משמש כמומחה מטעם בית המשפט לתחום הפרסום והשיווק. </a:t>
            </a:r>
          </a:p>
          <a:p>
            <a:r>
              <a:rPr lang="he-IL" dirty="0">
                <a:cs typeface="+mn-cs"/>
              </a:rPr>
              <a:t>מוסמך </a:t>
            </a:r>
            <a:r>
              <a:rPr lang="he-IL" dirty="0" err="1">
                <a:cs typeface="+mn-cs"/>
              </a:rPr>
              <a:t>במינהל</a:t>
            </a:r>
            <a:r>
              <a:rPr lang="he-IL" dirty="0">
                <a:cs typeface="+mn-cs"/>
              </a:rPr>
              <a:t> עסקים (</a:t>
            </a:r>
            <a:r>
              <a:rPr lang="en-US" dirty="0">
                <a:cs typeface="+mn-cs"/>
              </a:rPr>
              <a:t>MBA) </a:t>
            </a:r>
            <a:r>
              <a:rPr lang="he-IL" dirty="0">
                <a:cs typeface="+mn-cs"/>
              </a:rPr>
              <a:t>ביה"ס לניהול של הפקולטה להנדסה, אוניברסיטת בן גוריון, באר שבע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A4E341E-5599-4164-978E-51A9EC8E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756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54D9B5-0C41-4E75-8A42-53FF0D7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תודה רבה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E0C33018-0B04-4E4A-9A38-259B8E1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A1DC-D21B-47C7-BEA4-DB05BB8005E2}" type="slidenum">
              <a:rPr lang="he-IL" smtClean="0"/>
              <a:pPr/>
              <a:t>20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D106B8D-E7D1-4C54-B851-E04970A3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5381751" cy="29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1"/>
          <p:cNvSpPr>
            <a:spLocks noChangeArrowheads="1"/>
          </p:cNvSpPr>
          <p:nvPr/>
        </p:nvSpPr>
        <p:spPr bwMode="auto">
          <a:xfrm>
            <a:off x="2906325" y="2926685"/>
            <a:ext cx="33313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e-IL" altLang="en-US" sz="3600" b="1" dirty="0">
                <a:latin typeface="Varela Round" pitchFamily="2" charset="-79"/>
                <a:cs typeface="+mn-cs"/>
              </a:rPr>
              <a:t>כללים אוטומטיים</a:t>
            </a:r>
            <a:endParaRPr lang="en-US" altLang="en-US" sz="3600" dirty="0">
              <a:latin typeface="Varela Round" pitchFamily="2" charset="-79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3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0838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>
            <a:normAutofit fontScale="92500" lnSpcReduction="10000"/>
          </a:bodyPr>
          <a:lstStyle/>
          <a:p>
            <a:r>
              <a:rPr lang="he-IL" sz="2400" dirty="0">
                <a:cs typeface="+mn-cs"/>
              </a:rPr>
              <a:t>נקרא גם חוקים / פעולות גורפות</a:t>
            </a:r>
            <a:br>
              <a:rPr lang="en-US" sz="2400" dirty="0">
                <a:cs typeface="+mn-cs"/>
              </a:rPr>
            </a:br>
            <a:endParaRPr lang="he-IL" sz="2400" dirty="0">
              <a:cs typeface="+mn-cs"/>
            </a:endParaRPr>
          </a:p>
          <a:p>
            <a:r>
              <a:rPr lang="he-IL" sz="2400" dirty="0">
                <a:cs typeface="+mn-cs"/>
              </a:rPr>
              <a:t>ביצוע פעולות מסוימות באופן אוטומטי </a:t>
            </a:r>
            <a:br>
              <a:rPr lang="en-US" sz="2400" dirty="0">
                <a:cs typeface="+mn-cs"/>
              </a:rPr>
            </a:br>
            <a:endParaRPr lang="he-IL" sz="2400" dirty="0">
              <a:cs typeface="+mn-cs"/>
            </a:endParaRPr>
          </a:p>
          <a:p>
            <a:r>
              <a:rPr lang="he-IL" sz="2400" dirty="0">
                <a:cs typeface="+mn-cs"/>
              </a:rPr>
              <a:t>פעם ביום / בשבוע / יום בחודש</a:t>
            </a:r>
            <a:br>
              <a:rPr lang="en-US" sz="2400" dirty="0">
                <a:cs typeface="+mn-cs"/>
              </a:rPr>
            </a:br>
            <a:endParaRPr lang="he-IL" sz="2400" dirty="0">
              <a:cs typeface="+mn-cs"/>
            </a:endParaRPr>
          </a:p>
          <a:p>
            <a:r>
              <a:rPr lang="he-IL" sz="2400" dirty="0">
                <a:cs typeface="+mn-cs"/>
              </a:rPr>
              <a:t>דוגמאות:</a:t>
            </a:r>
          </a:p>
          <a:p>
            <a:pPr lvl="1"/>
            <a:r>
              <a:rPr lang="he-IL" sz="2400" dirty="0">
                <a:cs typeface="+mn-cs"/>
              </a:rPr>
              <a:t>כאשר עלות הקמפיין הגיעה החודש ל-6000 ₪, עצור פרסום</a:t>
            </a:r>
          </a:p>
          <a:p>
            <a:pPr lvl="1"/>
            <a:r>
              <a:rPr lang="he-IL" sz="2400" dirty="0">
                <a:cs typeface="+mn-cs"/>
              </a:rPr>
              <a:t>כל ביטוי שנמצא בממוצע במקום הרביעי ב- 7 ימים אחרונים, יש להוסיף 15 אחוז להצעת המחיר</a:t>
            </a:r>
          </a:p>
          <a:p>
            <a:pPr lvl="1"/>
            <a:r>
              <a:rPr lang="he-IL" sz="2400" dirty="0">
                <a:cs typeface="+mn-cs"/>
              </a:rPr>
              <a:t>לשלוח מייל כל בוקר עם ביטוי חיפוש שיש לו ציון איכות נמוך מ-3</a:t>
            </a: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 bwMode="auto">
          <a:xfrm>
            <a:off x="487363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DBDB6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9pPr>
          </a:lstStyle>
          <a:p>
            <a:pPr algn="r" eaLnBrk="1" hangingPunct="1"/>
            <a:r>
              <a:rPr lang="he-IL" altLang="en-US" sz="3200" b="1" dirty="0">
                <a:solidFill>
                  <a:schemeClr val="tx1"/>
                </a:solidFill>
                <a:cs typeface="+mn-cs"/>
              </a:rPr>
              <a:t>כללים אוטומטיים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4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9910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72033" y="1484313"/>
            <a:ext cx="8276431" cy="4022725"/>
          </a:xfrm>
        </p:spPr>
        <p:txBody>
          <a:bodyPr/>
          <a:lstStyle/>
          <a:p>
            <a:r>
              <a:rPr lang="he-IL" sz="1800" dirty="0">
                <a:cs typeface="+mn-cs"/>
              </a:rPr>
              <a:t>להכנס לרמת קמפיינים / קבוצות / מילות מפתח</a:t>
            </a:r>
            <a:br>
              <a:rPr lang="en-US" sz="1800" dirty="0">
                <a:cs typeface="+mn-cs"/>
              </a:rPr>
            </a:br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לסמן את הרצוי (ביטויי מפתח אחד או יותר)</a:t>
            </a:r>
          </a:p>
          <a:p>
            <a:r>
              <a:rPr lang="he-IL" sz="1800" dirty="0">
                <a:cs typeface="+mn-cs"/>
              </a:rPr>
              <a:t>ללחוץ על עוד – שלושת הנקודות</a:t>
            </a: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יצירת כלל אוטומטי</a:t>
            </a: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5</a:t>
            </a:fld>
            <a:endParaRPr lang="he-IL" altLang="en-US"/>
          </a:p>
        </p:txBody>
      </p:sp>
      <p:pic>
        <p:nvPicPr>
          <p:cNvPr id="6" name="תמונה 7">
            <a:extLst>
              <a:ext uri="{FF2B5EF4-FFF2-40B4-BE49-F238E27FC236}">
                <a16:creationId xmlns:a16="http://schemas.microsoft.com/office/drawing/2014/main" id="{AA8FCD65-A61D-49CF-B7C7-0978507491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0019" y="2756148"/>
            <a:ext cx="7296150" cy="1104900"/>
          </a:xfrm>
          <a:prstGeom prst="rect">
            <a:avLst/>
          </a:prstGeom>
        </p:spPr>
      </p:pic>
      <p:pic>
        <p:nvPicPr>
          <p:cNvPr id="7" name="תמונה 8">
            <a:extLst>
              <a:ext uri="{FF2B5EF4-FFF2-40B4-BE49-F238E27FC236}">
                <a16:creationId xmlns:a16="http://schemas.microsoft.com/office/drawing/2014/main" id="{3965D02A-2946-477C-8D2C-61662529FD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4077072"/>
            <a:ext cx="2257425" cy="25527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195736" y="2348880"/>
            <a:ext cx="576064" cy="673224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34261" y="4595428"/>
            <a:ext cx="792088" cy="52920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64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/>
          <a:lstStyle/>
          <a:p>
            <a:r>
              <a:rPr lang="he-IL" sz="1800" dirty="0">
                <a:cs typeface="+mn-cs"/>
              </a:rPr>
              <a:t>כל יום בשש בבוקר יופעל הכלל – האם קמפיין </a:t>
            </a:r>
            <a:r>
              <a:rPr lang="en-US" sz="1800" dirty="0">
                <a:cs typeface="+mn-cs"/>
              </a:rPr>
              <a:t>X</a:t>
            </a:r>
            <a:r>
              <a:rPr lang="he-IL" sz="1800" dirty="0">
                <a:cs typeface="+mn-cs"/>
              </a:rPr>
              <a:t> הוציא 6,000 ₪ עד היום -&gt; לעצור את הקמפיין</a:t>
            </a: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 bwMode="auto">
          <a:xfrm>
            <a:off x="487363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DBDB6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9pPr>
          </a:lstStyle>
          <a:p>
            <a:pPr algn="r" eaLnBrk="1" hangingPunct="1"/>
            <a:r>
              <a:rPr lang="he-IL" altLang="en-US" sz="3200" b="1" dirty="0">
                <a:solidFill>
                  <a:schemeClr val="tx1"/>
                </a:solidFill>
                <a:cs typeface="+mn-cs"/>
              </a:rPr>
              <a:t>דוגמא ראשונה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6</a:t>
            </a:fld>
            <a:endParaRPr lang="he-IL" alt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E06D3CA-8767-4B3A-BF64-968A8232FF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348880"/>
            <a:ext cx="7849827" cy="30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5220072" y="1484313"/>
            <a:ext cx="3477840" cy="4022725"/>
          </a:xfrm>
        </p:spPr>
        <p:txBody>
          <a:bodyPr/>
          <a:lstStyle/>
          <a:p>
            <a:r>
              <a:rPr lang="he-IL" sz="1800" dirty="0">
                <a:cs typeface="+mn-cs"/>
              </a:rPr>
              <a:t>בחרנו השהיית קמפיין</a:t>
            </a: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ניתן לבחור איזה קמפיין</a:t>
            </a: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נקבע את התנאי</a:t>
            </a: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נקבע את תדירות הפעולה ואת תקופת הייחוס </a:t>
            </a:r>
          </a:p>
          <a:p>
            <a:pPr marL="0" indent="0">
              <a:lnSpc>
                <a:spcPct val="150000"/>
              </a:lnSpc>
              <a:buNone/>
            </a:pPr>
            <a:endParaRPr lang="he-IL" altLang="en-US" sz="1800" dirty="0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7</a:t>
            </a:fld>
            <a:endParaRPr lang="he-IL" altLang="en-US"/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BE79A66A-17A9-435C-B0CE-8366956F3C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1" y="1048172"/>
            <a:ext cx="4370534" cy="569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/>
          <a:lstStyle/>
          <a:p>
            <a:r>
              <a:rPr lang="he-IL" sz="1800" dirty="0">
                <a:cs typeface="+mn-cs"/>
              </a:rPr>
              <a:t>לכל ביטוי שמיקומו הממוצע בשבוע האחרון גדול מ- 4, באופן אוטומטי יוסף להצעת המחיר 15%</a:t>
            </a:r>
            <a:br>
              <a:rPr lang="en-US" sz="1800" dirty="0">
                <a:cs typeface="+mn-cs"/>
              </a:rPr>
            </a:br>
            <a:endParaRPr lang="he-IL" sz="1800" dirty="0">
              <a:cs typeface="+mn-cs"/>
            </a:endParaRPr>
          </a:p>
          <a:p>
            <a:r>
              <a:rPr lang="he-IL" sz="1800" dirty="0">
                <a:cs typeface="+mn-cs"/>
              </a:rPr>
              <a:t>נפעיל את הכללים האוטומטים, נבחר באופציה 3 'שינוי הצעות מחיר למילות המפתח'</a:t>
            </a:r>
          </a:p>
          <a:p>
            <a:endParaRPr lang="he-IL" sz="1800" dirty="0">
              <a:cs typeface="+mn-cs"/>
            </a:endParaRPr>
          </a:p>
          <a:p>
            <a:pPr marL="0" indent="0">
              <a:lnSpc>
                <a:spcPct val="150000"/>
              </a:lnSpc>
              <a:buNone/>
            </a:pPr>
            <a:endParaRPr lang="he-IL" altLang="en-US" sz="1800" dirty="0">
              <a:cs typeface="+mn-cs"/>
            </a:endParaRP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9" name="כותרת 1"/>
          <p:cNvSpPr txBox="1">
            <a:spLocks/>
          </p:cNvSpPr>
          <p:nvPr/>
        </p:nvSpPr>
        <p:spPr bwMode="auto">
          <a:xfrm>
            <a:off x="487363" y="476672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2DBDB6"/>
                </a:solidFill>
                <a:latin typeface="Varela Round" pitchFamily="2" charset="-79"/>
                <a:ea typeface="+mj-ea"/>
                <a:cs typeface="Varela Round" pitchFamily="2" charset="-79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Meoded-Sans_OE Black" pitchFamily="2" charset="-79"/>
              </a:defRPr>
            </a:lvl9pPr>
          </a:lstStyle>
          <a:p>
            <a:pPr algn="r" eaLnBrk="1" hangingPunct="1"/>
            <a:r>
              <a:rPr lang="he-IL" altLang="en-US" sz="3200" b="1" dirty="0">
                <a:solidFill>
                  <a:schemeClr val="tx1"/>
                </a:solidFill>
                <a:cs typeface="+mn-cs"/>
              </a:rPr>
              <a:t>דוגמא שנייה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8</a:t>
            </a:fld>
            <a:endParaRPr lang="he-IL" alt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01" y="3717032"/>
            <a:ext cx="28098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מציין מיקום תוכן 5">
            <a:extLst>
              <a:ext uri="{FF2B5EF4-FFF2-40B4-BE49-F238E27FC236}">
                <a16:creationId xmlns:a16="http://schemas.microsoft.com/office/drawing/2014/main" id="{78752374-3A4C-4AD8-B28B-1327F197634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115616" y="2924944"/>
            <a:ext cx="3167020" cy="366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57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מציין מיקום תוכן 2"/>
          <p:cNvSpPr>
            <a:spLocks noGrp="1"/>
          </p:cNvSpPr>
          <p:nvPr>
            <p:ph idx="1"/>
          </p:nvPr>
        </p:nvSpPr>
        <p:spPr>
          <a:xfrm>
            <a:off x="421481" y="1484313"/>
            <a:ext cx="8276431" cy="4022725"/>
          </a:xfrm>
        </p:spPr>
        <p:txBody>
          <a:bodyPr/>
          <a:lstStyle/>
          <a:p>
            <a:pPr>
              <a:defRPr/>
            </a:pPr>
            <a:endParaRPr lang="he-IL" sz="1800" dirty="0">
              <a:cs typeface="+mn-cs"/>
            </a:endParaRPr>
          </a:p>
          <a:p>
            <a:pPr>
              <a:defRPr/>
            </a:pPr>
            <a:r>
              <a:rPr lang="he-IL" sz="1800" dirty="0">
                <a:cs typeface="+mn-cs"/>
              </a:rPr>
              <a:t>בחרנו את הכלל</a:t>
            </a:r>
          </a:p>
          <a:p>
            <a:pPr>
              <a:defRPr/>
            </a:pPr>
            <a:endParaRPr lang="he-IL" sz="1800" dirty="0">
              <a:cs typeface="+mn-cs"/>
            </a:endParaRPr>
          </a:p>
          <a:p>
            <a:pPr>
              <a:defRPr/>
            </a:pPr>
            <a:r>
              <a:rPr lang="he-IL" sz="1800" dirty="0">
                <a:cs typeface="+mn-cs"/>
              </a:rPr>
              <a:t>ניתן אחוז או סכום</a:t>
            </a:r>
          </a:p>
          <a:p>
            <a:pPr>
              <a:defRPr/>
            </a:pPr>
            <a:endParaRPr lang="he-IL" sz="1800" dirty="0">
              <a:cs typeface="+mn-cs"/>
            </a:endParaRPr>
          </a:p>
          <a:p>
            <a:pPr>
              <a:defRPr/>
            </a:pPr>
            <a:r>
              <a:rPr lang="he-IL" sz="1800" dirty="0">
                <a:cs typeface="+mn-cs"/>
              </a:rPr>
              <a:t>ניתן להגביל</a:t>
            </a:r>
          </a:p>
          <a:p>
            <a:pPr>
              <a:defRPr/>
            </a:pPr>
            <a:endParaRPr lang="he-IL" sz="1800" dirty="0">
              <a:cs typeface="+mn-cs"/>
            </a:endParaRPr>
          </a:p>
          <a:p>
            <a:pPr>
              <a:defRPr/>
            </a:pPr>
            <a:r>
              <a:rPr lang="he-IL" sz="1800" dirty="0">
                <a:cs typeface="+mn-cs"/>
              </a:rPr>
              <a:t>נקבע מתי ירוץ</a:t>
            </a:r>
          </a:p>
          <a:p>
            <a:pPr>
              <a:defRPr/>
            </a:pPr>
            <a:endParaRPr lang="he-IL" sz="1800" dirty="0">
              <a:cs typeface="+mn-cs"/>
            </a:endParaRPr>
          </a:p>
          <a:p>
            <a:pPr>
              <a:defRPr/>
            </a:pPr>
            <a:r>
              <a:rPr lang="he-IL" sz="1800" dirty="0">
                <a:cs typeface="+mn-cs"/>
              </a:rPr>
              <a:t>נקבע מתי יבוצע</a:t>
            </a:r>
          </a:p>
        </p:txBody>
      </p:sp>
      <p:sp>
        <p:nvSpPr>
          <p:cNvPr id="5125" name="כותרת 1"/>
          <p:cNvSpPr txBox="1">
            <a:spLocks/>
          </p:cNvSpPr>
          <p:nvPr/>
        </p:nvSpPr>
        <p:spPr bwMode="auto">
          <a:xfrm>
            <a:off x="421481" y="486916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Meoded-Sans_OE Regular" pitchFamily="2" charset="-79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b="1" dirty="0">
              <a:solidFill>
                <a:srgbClr val="2DBDB6"/>
              </a:solidFill>
              <a:latin typeface="Open Sans Hebrew" panose="00000500000000000000" pitchFamily="2" charset="-79"/>
              <a:cs typeface="Open Sans Hebrew" panose="00000500000000000000" pitchFamily="2" charset="-79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BBDD6-EC09-4770-AD8C-1929FCAE29F0}" type="slidenum">
              <a:rPr lang="he-IL" altLang="en-US" smtClean="0"/>
              <a:pPr>
                <a:defRPr/>
              </a:pPr>
              <a:t>9</a:t>
            </a:fld>
            <a:endParaRPr lang="he-IL" altLang="en-US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21CB3E77-CDE0-443C-BF9E-6B6720DD12B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3608" y="980728"/>
            <a:ext cx="4248472" cy="5443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51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347A00C51217C544AEC3F0C1F7FCED5D" ma:contentTypeVersion="8" ma:contentTypeDescription="צור מסמך חדש." ma:contentTypeScope="" ma:versionID="cec7f0f9e7b9f28ac1c9436ec22a5fe7">
  <xsd:schema xmlns:xsd="http://www.w3.org/2001/XMLSchema" xmlns:xs="http://www.w3.org/2001/XMLSchema" xmlns:p="http://schemas.microsoft.com/office/2006/metadata/properties" xmlns:ns3="22ca5b7f-d2b9-4845-8451-b0f910b5c39f" targetNamespace="http://schemas.microsoft.com/office/2006/metadata/properties" ma:root="true" ma:fieldsID="13c6292a598d3403685f60610a7b4d40" ns3:_="">
    <xsd:import namespace="22ca5b7f-d2b9-4845-8451-b0f910b5c3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a5b7f-d2b9-4845-8451-b0f910b5c3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59008-4C25-46FA-9747-EA4F08189B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C098B9-63AE-4CFF-8DF7-8495EFCF8EA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2ca5b7f-d2b9-4845-8451-b0f910b5c39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8C446E-ECC9-4872-8ACD-63125BD1F9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ca5b7f-d2b9-4845-8451-b0f910b5c3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31613</TotalTime>
  <Words>390</Words>
  <Application>Microsoft Office PowerPoint</Application>
  <PresentationFormat>‫הצגה על המסך (4:3)</PresentationFormat>
  <Paragraphs>142</Paragraphs>
  <Slides>20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6" baseType="lpstr">
      <vt:lpstr>Alef</vt:lpstr>
      <vt:lpstr>Arial</vt:lpstr>
      <vt:lpstr>Calibri</vt:lpstr>
      <vt:lpstr>Open Sans Hebrew</vt:lpstr>
      <vt:lpstr>Varela Round</vt:lpstr>
      <vt:lpstr>Office Theme</vt:lpstr>
      <vt:lpstr>מצגת של PowerPoint‏</vt:lpstr>
      <vt:lpstr>על המרצה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תודה רבה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 Bar Levy</dc:creator>
  <cp:lastModifiedBy>avishay freund</cp:lastModifiedBy>
  <cp:revision>121</cp:revision>
  <dcterms:created xsi:type="dcterms:W3CDTF">2013-12-23T09:49:49Z</dcterms:created>
  <dcterms:modified xsi:type="dcterms:W3CDTF">2019-09-15T12:41:08Z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0x010100347A00C51217C544AEC3F0C1F7FCED5D</vt:lpwstr>
  </property>
</Properties>
</file>