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July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8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July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5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July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6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July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2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July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4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July 12,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6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July 12,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4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July 12,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9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July 12,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4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July 12,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3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July 12,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5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July 12,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11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734E53E-4F63-44CB-B70A-5DDFEE05E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E32D53-FD05-46F1-97E2-C13949F59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" y="1"/>
            <a:ext cx="8110817" cy="6858000"/>
          </a:xfrm>
          <a:prstGeom prst="rect">
            <a:avLst/>
          </a:prstGeom>
          <a:gradFill>
            <a:gsLst>
              <a:gs pos="300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A9E872-DB12-4A7B-A151-052FA0773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26408" y="-626408"/>
            <a:ext cx="6858002" cy="8110817"/>
          </a:xfrm>
          <a:prstGeom prst="rect">
            <a:avLst/>
          </a:prstGeom>
          <a:gradFill>
            <a:gsLst>
              <a:gs pos="11000">
                <a:schemeClr val="accent2">
                  <a:alpha val="63000"/>
                </a:schemeClr>
              </a:gs>
              <a:gs pos="99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984CFC-8941-41C1-9730-F447E13EB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877393" y="-1877393"/>
            <a:ext cx="4356024" cy="8110814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  <a:alpha val="26000"/>
                </a:schemeClr>
              </a:gs>
              <a:gs pos="92000">
                <a:schemeClr val="accent5">
                  <a:alpha val="3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185161-AC26-4077-A972-6C3306B24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39" y="447866"/>
            <a:ext cx="6805130" cy="5909388"/>
          </a:xfrm>
          <a:prstGeom prst="rect">
            <a:avLst/>
          </a:prstGeom>
          <a:gradFill>
            <a:gsLst>
              <a:gs pos="38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5">
                  <a:alpha val="4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B0F207-7872-4A1E-BCCD-EBF4B8A6A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174217">
            <a:off x="2279676" y="1277867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0F7B08D-7D13-0A4C-9856-B5B113B5CE63}"/>
              </a:ext>
            </a:extLst>
          </p:cNvPr>
          <p:cNvSpPr txBox="1"/>
          <p:nvPr/>
        </p:nvSpPr>
        <p:spPr>
          <a:xfrm>
            <a:off x="1746504" y="1643364"/>
            <a:ext cx="5724939" cy="317714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cap="all" spc="7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Proyecto: Página Web Sistema de </a:t>
            </a:r>
            <a:r>
              <a:rPr lang="en-US" sz="4000" b="1" cap="all" spc="75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Registro</a:t>
            </a:r>
            <a:r>
              <a:rPr lang="en-US" sz="4000" b="1" cap="all" spc="7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000" b="1" cap="all" spc="75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Ciudadanos</a:t>
            </a:r>
            <a:endParaRPr lang="en-US" sz="4000" b="1" cap="all" spc="75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E622228-CF17-6C6E-0577-B2D330B98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110" y="4513873"/>
            <a:ext cx="3127653" cy="207988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62043FE-DB7D-50F9-FA8A-DF4156717562}"/>
              </a:ext>
            </a:extLst>
          </p:cNvPr>
          <p:cNvSpPr txBox="1"/>
          <p:nvPr/>
        </p:nvSpPr>
        <p:spPr>
          <a:xfrm>
            <a:off x="8869680" y="6035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R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139479B8-2259-BAD2-307B-A1B20CDEE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582" y="264239"/>
            <a:ext cx="2918181" cy="708598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B5F9123F-2C08-855B-6609-4A135AC36B02}"/>
              </a:ext>
            </a:extLst>
          </p:cNvPr>
          <p:cNvSpPr txBox="1"/>
          <p:nvPr/>
        </p:nvSpPr>
        <p:spPr>
          <a:xfrm>
            <a:off x="8524274" y="1312101"/>
            <a:ext cx="32074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/>
              <a:t>Curso: II-46 Programación III</a:t>
            </a:r>
          </a:p>
          <a:p>
            <a:endParaRPr lang="es-CR" dirty="0"/>
          </a:p>
          <a:p>
            <a:pPr algn="ctr"/>
            <a:r>
              <a:rPr lang="es-CR" b="1" dirty="0">
                <a:solidFill>
                  <a:schemeClr val="accent5"/>
                </a:solidFill>
              </a:rPr>
              <a:t>Profesor:</a:t>
            </a:r>
          </a:p>
          <a:p>
            <a:r>
              <a:rPr lang="es-CR" dirty="0"/>
              <a:t>Ing. Jose Grey Redondo Ramirez</a:t>
            </a:r>
          </a:p>
          <a:p>
            <a:endParaRPr lang="es-CR" dirty="0"/>
          </a:p>
          <a:p>
            <a:pPr algn="ctr"/>
            <a:r>
              <a:rPr lang="es-CR" b="1" dirty="0">
                <a:solidFill>
                  <a:schemeClr val="accent5"/>
                </a:solidFill>
              </a:rPr>
              <a:t>Presentado por:</a:t>
            </a:r>
          </a:p>
          <a:p>
            <a:pPr algn="ctr"/>
            <a:endParaRPr lang="es-CR" dirty="0"/>
          </a:p>
          <a:p>
            <a:pPr algn="ctr"/>
            <a:r>
              <a:rPr lang="es-CR" dirty="0"/>
              <a:t>Carlos Muñoz Chavarría</a:t>
            </a:r>
          </a:p>
          <a:p>
            <a:pPr algn="ctr"/>
            <a:r>
              <a:rPr lang="es-CR" dirty="0"/>
              <a:t>Jorge González Rivera</a:t>
            </a:r>
          </a:p>
          <a:p>
            <a:pPr algn="ctr"/>
            <a:r>
              <a:rPr lang="es-CR" dirty="0"/>
              <a:t>Ricardo Ramirez Luna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35988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7562B0D-E147-8A71-33CB-489D971E2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210312"/>
            <a:ext cx="5577840" cy="676656"/>
          </a:xfrm>
        </p:spPr>
        <p:txBody>
          <a:bodyPr>
            <a:normAutofit fontScale="90000"/>
          </a:bodyPr>
          <a:lstStyle/>
          <a:p>
            <a:r>
              <a:rPr lang="es-CR" dirty="0"/>
              <a:t>Documentación: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72257D1-C862-18CA-B827-2BFA397F9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27" y="1738974"/>
            <a:ext cx="1756466" cy="177326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1BA7ADD-35E6-C29B-55EF-969E65640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50" y="4345954"/>
            <a:ext cx="1481620" cy="177326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1CDA2DC-8DC7-0029-97B4-BF88A55C2DB9}"/>
              </a:ext>
            </a:extLst>
          </p:cNvPr>
          <p:cNvSpPr txBox="1"/>
          <p:nvPr/>
        </p:nvSpPr>
        <p:spPr>
          <a:xfrm>
            <a:off x="411480" y="1197864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/>
              <a:t>Manual Técnico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4AAED8F-F61D-5EB8-6243-C0F4CF9A342C}"/>
              </a:ext>
            </a:extLst>
          </p:cNvPr>
          <p:cNvSpPr txBox="1"/>
          <p:nvPr/>
        </p:nvSpPr>
        <p:spPr>
          <a:xfrm>
            <a:off x="411480" y="3819366"/>
            <a:ext cx="192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/>
              <a:t>Manual Usuario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A0EE31D-5B07-0E15-4F6B-F209FEA24D50}"/>
              </a:ext>
            </a:extLst>
          </p:cNvPr>
          <p:cNvSpPr txBox="1"/>
          <p:nvPr/>
        </p:nvSpPr>
        <p:spPr>
          <a:xfrm>
            <a:off x="3645408" y="3059668"/>
            <a:ext cx="2006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/>
              <a:t>Archivo Readme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DE4E1627-20C3-6DA4-7BDA-CF3BE4FB8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259" y="2384296"/>
            <a:ext cx="1928093" cy="208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59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3FB7997-F5E0-D195-2E53-C178077D0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03" y="583198"/>
            <a:ext cx="4458322" cy="401058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9283AFA-E6AB-45D3-C8B5-90F2C3E892DE}"/>
              </a:ext>
            </a:extLst>
          </p:cNvPr>
          <p:cNvSpPr txBox="1"/>
          <p:nvPr/>
        </p:nvSpPr>
        <p:spPr>
          <a:xfrm>
            <a:off x="4050513" y="4784436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/>
              <a:t>Carlos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5A4B7F0-1FE0-594F-0B05-AF9DA9918C7E}"/>
              </a:ext>
            </a:extLst>
          </p:cNvPr>
          <p:cNvSpPr txBox="1"/>
          <p:nvPr/>
        </p:nvSpPr>
        <p:spPr>
          <a:xfrm>
            <a:off x="5414166" y="4504443"/>
            <a:ext cx="90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/>
              <a:t>Ricardo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C33A192-CEA5-DD86-51DF-3FE779A06AF0}"/>
              </a:ext>
            </a:extLst>
          </p:cNvPr>
          <p:cNvSpPr txBox="1"/>
          <p:nvPr/>
        </p:nvSpPr>
        <p:spPr>
          <a:xfrm>
            <a:off x="6777819" y="4716695"/>
            <a:ext cx="662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/>
              <a:t>Jorge</a:t>
            </a:r>
          </a:p>
        </p:txBody>
      </p:sp>
    </p:spTree>
    <p:extLst>
      <p:ext uri="{BB962C8B-B14F-4D97-AF65-F5344CB8AC3E}">
        <p14:creationId xmlns:p14="http://schemas.microsoft.com/office/powerpoint/2010/main" val="401327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463B8-485C-CDE2-35E6-BD15494C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210312"/>
            <a:ext cx="5038344" cy="676656"/>
          </a:xfrm>
        </p:spPr>
        <p:txBody>
          <a:bodyPr/>
          <a:lstStyle/>
          <a:p>
            <a:r>
              <a:rPr lang="es-CR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1F9FFF-6767-4D0E-F4CD-F0FCE2A3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481328"/>
            <a:ext cx="10241280" cy="4626864"/>
          </a:xfrm>
        </p:spPr>
        <p:txBody>
          <a:bodyPr/>
          <a:lstStyle/>
          <a:p>
            <a:r>
              <a:rPr lang="es-MX" dirty="0"/>
              <a:t>En la era digital, la gestión y almacenamiento eficiente de datos personales son esenciales para las organizaciones gubernamentales y administrativas. La necesidad de registrar, consultar, modificar y eliminar información de manera rápida y segura es fundamental para garantizar un servicio eficaz y preciso a los ciudadanos. La captura de datos personales, especialmente en países con una gran cantidad de residentes, requiere herramientas robustas que permitan la manipulación y protección de la información sensible de los ciudadanos.</a:t>
            </a:r>
            <a:endParaRPr lang="es-C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8641C0-0E63-E13D-EDC3-E24869370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073" y="3429000"/>
            <a:ext cx="2989276" cy="267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33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55275814-321D-DEFC-32C4-39310952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210312"/>
            <a:ext cx="5038344" cy="676656"/>
          </a:xfrm>
        </p:spPr>
        <p:txBody>
          <a:bodyPr>
            <a:normAutofit/>
          </a:bodyPr>
          <a:lstStyle/>
          <a:p>
            <a:r>
              <a:rPr lang="es-CR" dirty="0"/>
              <a:t>Descripción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128DE95F-2B7D-C141-54DF-0F9E2B16B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481328"/>
            <a:ext cx="10241280" cy="4626864"/>
          </a:xfrm>
        </p:spPr>
        <p:txBody>
          <a:bodyPr/>
          <a:lstStyle/>
          <a:p>
            <a:r>
              <a:rPr lang="es-MX" dirty="0"/>
              <a:t>El programa presentado es una aplicación de captura y gestión de datos personales de ciudadanos que residen en Costa Rica, desarrollada en Visual Basic. La aplicación está diseñada para permitir a los usuarios ingresar, consultar, modificar y eliminar información personal de manera eficiente y segura.</a:t>
            </a:r>
            <a:endParaRPr lang="es-CR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B334B7F-D70E-6468-D479-1419EE04E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775" y="3415746"/>
            <a:ext cx="3524985" cy="269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97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B04F6E20-30D5-5EBB-A6BE-68EFB2764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210312"/>
            <a:ext cx="5038344" cy="676656"/>
          </a:xfrm>
        </p:spPr>
        <p:txBody>
          <a:bodyPr>
            <a:normAutofit/>
          </a:bodyPr>
          <a:lstStyle/>
          <a:p>
            <a:r>
              <a:rPr lang="es-CR" dirty="0"/>
              <a:t>Tecnologías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378F1680-7E05-61F1-3330-0CC7721EF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997527"/>
            <a:ext cx="10241280" cy="5110665"/>
          </a:xfrm>
        </p:spPr>
        <p:txBody>
          <a:bodyPr>
            <a:normAutofit/>
          </a:bodyPr>
          <a:lstStyle/>
          <a:p>
            <a:r>
              <a:rPr lang="es-CR" dirty="0"/>
              <a:t>Visual Studio 2022 Community, </a:t>
            </a:r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r>
              <a:rPr lang="es-CR" dirty="0"/>
              <a:t>SQL Express 2022</a:t>
            </a:r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r>
              <a:rPr lang="es-CR" dirty="0"/>
              <a:t>Visual Basic</a:t>
            </a:r>
          </a:p>
          <a:p>
            <a:pPr marL="0" indent="0">
              <a:buNone/>
            </a:pPr>
            <a:endParaRPr lang="es-CR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658EC14-91DA-9F17-7DAD-0AC8D667D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013" y="997527"/>
            <a:ext cx="2637974" cy="162068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F2F53CE-C0A9-F5B9-A1E4-220E3154E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013" y="2728770"/>
            <a:ext cx="2637975" cy="152445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2BCFBDA-78B3-998C-625C-E205B773E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013" y="4508623"/>
            <a:ext cx="2637975" cy="152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3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A5BF91B-F603-D415-28F6-0BA1A9DFE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210312"/>
            <a:ext cx="5038344" cy="676656"/>
          </a:xfrm>
        </p:spPr>
        <p:txBody>
          <a:bodyPr>
            <a:normAutofit fontScale="90000"/>
          </a:bodyPr>
          <a:lstStyle/>
          <a:p>
            <a:r>
              <a:rPr lang="es-CR" dirty="0"/>
              <a:t>Funcionalidad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C1630FFB-3A9C-F436-A4F6-A5BDB547A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181" y="1071417"/>
            <a:ext cx="4583259" cy="3045763"/>
          </a:xfr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9858A70-B664-587F-0EFB-BD88B5BA8396}"/>
              </a:ext>
            </a:extLst>
          </p:cNvPr>
          <p:cNvSpPr txBox="1"/>
          <p:nvPr/>
        </p:nvSpPr>
        <p:spPr>
          <a:xfrm>
            <a:off x="5340096" y="286803"/>
            <a:ext cx="66476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dirty="0"/>
              <a:t>Título de la Aplicación:</a:t>
            </a:r>
          </a:p>
          <a:p>
            <a:r>
              <a:rPr lang="es-MX" dirty="0"/>
              <a:t>La parte superior de la ventana contiene el título "Captura de datos personales de ciudadanos que Residen en Costa Rica", que indica el propósito principal de la aplicación.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9CFDB2A-6C6F-9FD4-2401-EE6A9ABF8E03}"/>
              </a:ext>
            </a:extLst>
          </p:cNvPr>
          <p:cNvSpPr txBox="1"/>
          <p:nvPr/>
        </p:nvSpPr>
        <p:spPr>
          <a:xfrm>
            <a:off x="5340096" y="2478024"/>
            <a:ext cx="664768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dirty="0"/>
              <a:t>Datos Personales de los Ciudadanos: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Tipo de Identificación: </a:t>
            </a:r>
            <a:r>
              <a:rPr lang="es-MX" dirty="0"/>
              <a:t>Un cuadro desplegable donde se puede seleccionar el tipo de identificación del ciudadano.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Identificación: </a:t>
            </a:r>
            <a:r>
              <a:rPr lang="es-MX" dirty="0"/>
              <a:t>Un campo de texto para ingresar el número de identificación del ciudadano.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Correo Electrónico: </a:t>
            </a:r>
            <a:r>
              <a:rPr lang="es-MX" dirty="0"/>
              <a:t>Un campo de texto para ingresar la dirección de correo electrónico del ciudadano.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Nombre: </a:t>
            </a:r>
            <a:r>
              <a:rPr lang="es-MX" dirty="0"/>
              <a:t>Un campo de texto para ingresar el primer nombre del ciudadano.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Primer Apellido: </a:t>
            </a:r>
            <a:r>
              <a:rPr lang="es-MX" dirty="0"/>
              <a:t>Un campo de texto para ingresar el primer apellido del ciudadano.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Segundo Apellido: </a:t>
            </a:r>
            <a:r>
              <a:rPr lang="es-MX" dirty="0"/>
              <a:t>Un campo de texto para ingresar el segundo apellido del ciudadano.</a:t>
            </a:r>
          </a:p>
          <a:p>
            <a:r>
              <a:rPr lang="es-MX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6389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37A2C1E-6FE0-FE43-9999-4F4ADB4B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210312"/>
            <a:ext cx="5038344" cy="676656"/>
          </a:xfrm>
        </p:spPr>
        <p:txBody>
          <a:bodyPr>
            <a:normAutofit fontScale="90000"/>
          </a:bodyPr>
          <a:lstStyle/>
          <a:p>
            <a:r>
              <a:rPr lang="es-CR" dirty="0"/>
              <a:t>Funcionalidad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EAD9A92-42DF-9C17-2159-18C792F2E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1082640"/>
            <a:ext cx="4910328" cy="319458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A1D0F8E-A571-DA36-7F50-A3BFD43C3692}"/>
              </a:ext>
            </a:extLst>
          </p:cNvPr>
          <p:cNvSpPr txBox="1"/>
          <p:nvPr/>
        </p:nvSpPr>
        <p:spPr>
          <a:xfrm>
            <a:off x="5684520" y="3081956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dirty="0"/>
              <a:t>Acciones: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Insertar: </a:t>
            </a:r>
            <a:r>
              <a:rPr lang="es-MX" dirty="0"/>
              <a:t>Un botón para insertar los datos ingresados en la base de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Consulta: </a:t>
            </a:r>
            <a:r>
              <a:rPr lang="es-MX" dirty="0"/>
              <a:t>Un botón para consultar los datos almacenados.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Modifica: </a:t>
            </a:r>
            <a:r>
              <a:rPr lang="es-MX" dirty="0"/>
              <a:t>Un botón para modificar los datos existentes.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Eliminar: </a:t>
            </a:r>
            <a:r>
              <a:rPr lang="es-MX" dirty="0"/>
              <a:t>Un botón para eliminar los datos del ciudadano seleccionado.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Salir: </a:t>
            </a:r>
            <a:r>
              <a:rPr lang="es-MX" dirty="0"/>
              <a:t>Un botón para cerrar la aplicación o la ventana actual.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Limpiar: </a:t>
            </a:r>
            <a:r>
              <a:rPr lang="es-MX" dirty="0"/>
              <a:t>Un botón para limpiar todos los campos del formulario y restablecer la interfaz.</a:t>
            </a:r>
          </a:p>
        </p:txBody>
      </p:sp>
    </p:spTree>
    <p:extLst>
      <p:ext uri="{BB962C8B-B14F-4D97-AF65-F5344CB8AC3E}">
        <p14:creationId xmlns:p14="http://schemas.microsoft.com/office/powerpoint/2010/main" val="2662562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AA1D71A-8EF6-7F94-53A9-D6310E6A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210312"/>
            <a:ext cx="5038344" cy="676656"/>
          </a:xfrm>
        </p:spPr>
        <p:txBody>
          <a:bodyPr>
            <a:normAutofit fontScale="90000"/>
          </a:bodyPr>
          <a:lstStyle/>
          <a:p>
            <a:r>
              <a:rPr lang="es-CR" dirty="0"/>
              <a:t>Funcionalidad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F0EBE8F-630D-7D44-E128-CD25BDD00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480" y="1728216"/>
            <a:ext cx="1917263" cy="306324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2945F5C-4B47-48FE-84E4-544224CDD167}"/>
              </a:ext>
            </a:extLst>
          </p:cNvPr>
          <p:cNvSpPr txBox="1"/>
          <p:nvPr/>
        </p:nvSpPr>
        <p:spPr>
          <a:xfrm>
            <a:off x="1155192" y="1728216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dirty="0"/>
              <a:t>El proceso de autenticación incluye: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Ingreso de Credenciales: </a:t>
            </a:r>
            <a:r>
              <a:rPr lang="es-MX" dirty="0"/>
              <a:t>Los usuarios deben proporcionar su nombre de usuario y contraseña.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Verificación de Credenciales: </a:t>
            </a:r>
            <a:r>
              <a:rPr lang="es-MX" dirty="0"/>
              <a:t>Al presionar el botón "Aceptar", el sistema verifica las credenciales ingresadas contra las almacenadas en la base de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Acceso o Rechazo: </a:t>
            </a:r>
            <a:r>
              <a:rPr lang="es-MX" dirty="0"/>
              <a:t>Si las credenciales son correctas, el usuario es autorizado y puede acceder a la aplicación. Si no, se le notificará del error y se le pedirá que intente nuevamente.</a:t>
            </a:r>
          </a:p>
          <a:p>
            <a:endParaRPr lang="es-MX" dirty="0"/>
          </a:p>
          <a:p>
            <a:r>
              <a:rPr lang="es-MX" dirty="0">
                <a:solidFill>
                  <a:schemeClr val="accent5"/>
                </a:solidFill>
              </a:rPr>
              <a:t>Esta pantalla es crucial para mantener la seguridad y privacidad de los datos personales de los ciudadanos registrados en el sistema.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B8D2EA5-5AB1-A3A6-A68D-04488C945072}"/>
              </a:ext>
            </a:extLst>
          </p:cNvPr>
          <p:cNvSpPr txBox="1"/>
          <p:nvPr/>
        </p:nvSpPr>
        <p:spPr>
          <a:xfrm>
            <a:off x="9774261" y="1138350"/>
            <a:ext cx="147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/>
              <a:t>Pantalla Login</a:t>
            </a:r>
          </a:p>
        </p:txBody>
      </p:sp>
    </p:spTree>
    <p:extLst>
      <p:ext uri="{BB962C8B-B14F-4D97-AF65-F5344CB8AC3E}">
        <p14:creationId xmlns:p14="http://schemas.microsoft.com/office/powerpoint/2010/main" val="355718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A197984-4F77-A63A-2AB7-7889AB8F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210312"/>
            <a:ext cx="5038344" cy="676656"/>
          </a:xfrm>
        </p:spPr>
        <p:txBody>
          <a:bodyPr>
            <a:normAutofit fontScale="90000"/>
          </a:bodyPr>
          <a:lstStyle/>
          <a:p>
            <a:r>
              <a:rPr lang="es-CR" dirty="0"/>
              <a:t>Funcionalidad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0129A4-DD44-37FC-A569-040E85E3A353}"/>
              </a:ext>
            </a:extLst>
          </p:cNvPr>
          <p:cNvSpPr txBox="1"/>
          <p:nvPr/>
        </p:nvSpPr>
        <p:spPr>
          <a:xfrm>
            <a:off x="267462" y="1168646"/>
            <a:ext cx="1597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R" dirty="0"/>
              <a:t>Código Login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FF1BD2F-E00D-78AE-9271-3717869F9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62" y="1664208"/>
            <a:ext cx="5259331" cy="267034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40A9002-DFA8-F614-72A2-983EF11F8E2A}"/>
              </a:ext>
            </a:extLst>
          </p:cNvPr>
          <p:cNvSpPr txBox="1"/>
          <p:nvPr/>
        </p:nvSpPr>
        <p:spPr>
          <a:xfrm>
            <a:off x="9186671" y="488709"/>
            <a:ext cx="1954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R" dirty="0"/>
              <a:t>Código Conectar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E7FD1E5-C929-EACE-2A17-931966FA4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486" y="948735"/>
            <a:ext cx="2917103" cy="143094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9C8A67F2-A506-F4A2-01C1-E203AB51022D}"/>
              </a:ext>
            </a:extLst>
          </p:cNvPr>
          <p:cNvSpPr txBox="1"/>
          <p:nvPr/>
        </p:nvSpPr>
        <p:spPr>
          <a:xfrm>
            <a:off x="6674902" y="3783830"/>
            <a:ext cx="1762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R" dirty="0"/>
              <a:t>Código Consulta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FA92809-3B27-5BD5-4463-289B6F022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902" y="4334551"/>
            <a:ext cx="5023539" cy="120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44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8AEAB5C-E625-632A-A612-7A78128C8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210312"/>
            <a:ext cx="5038344" cy="676656"/>
          </a:xfrm>
        </p:spPr>
        <p:txBody>
          <a:bodyPr>
            <a:normAutofit fontScale="90000"/>
          </a:bodyPr>
          <a:lstStyle/>
          <a:p>
            <a:r>
              <a:rPr lang="es-CR" dirty="0"/>
              <a:t>Funcionalidad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AF3D71-7327-485B-9F45-62E168F9B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1200743"/>
            <a:ext cx="3987130" cy="388958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53FFA1D-B893-972A-8794-D255D318B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502" y="2968620"/>
            <a:ext cx="5944115" cy="304216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1F1B4DE-7967-59E2-8B94-24C1AE5507D1}"/>
              </a:ext>
            </a:extLst>
          </p:cNvPr>
          <p:cNvSpPr txBox="1"/>
          <p:nvPr/>
        </p:nvSpPr>
        <p:spPr>
          <a:xfrm>
            <a:off x="6724008" y="1200743"/>
            <a:ext cx="3586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b="1" dirty="0"/>
              <a:t>Base Datos : Datos Ciudadanos</a:t>
            </a:r>
          </a:p>
          <a:p>
            <a:r>
              <a:rPr lang="es-CR" b="1" dirty="0"/>
              <a:t>SQL 2022, Express</a:t>
            </a:r>
          </a:p>
        </p:txBody>
      </p:sp>
    </p:spTree>
    <p:extLst>
      <p:ext uri="{BB962C8B-B14F-4D97-AF65-F5344CB8AC3E}">
        <p14:creationId xmlns:p14="http://schemas.microsoft.com/office/powerpoint/2010/main" val="397809762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535</Words>
  <Application>Microsoft Office PowerPoint</Application>
  <PresentationFormat>Panorámica</PresentationFormat>
  <Paragraphs>66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Gill Sans Nova</vt:lpstr>
      <vt:lpstr>GradientRiseVTI</vt:lpstr>
      <vt:lpstr>Presentación de PowerPoint</vt:lpstr>
      <vt:lpstr>Introducción</vt:lpstr>
      <vt:lpstr>Descripción</vt:lpstr>
      <vt:lpstr>Tecnologías</vt:lpstr>
      <vt:lpstr>Funcionalidad</vt:lpstr>
      <vt:lpstr>Funcionalidad</vt:lpstr>
      <vt:lpstr>Funcionalidad</vt:lpstr>
      <vt:lpstr>Funcionalidad</vt:lpstr>
      <vt:lpstr>Funcionalidad</vt:lpstr>
      <vt:lpstr>Documentación: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Jorge González</dc:creator>
  <cp:lastModifiedBy>Jorge González</cp:lastModifiedBy>
  <cp:revision>2</cp:revision>
  <dcterms:created xsi:type="dcterms:W3CDTF">2024-07-12T15:40:05Z</dcterms:created>
  <dcterms:modified xsi:type="dcterms:W3CDTF">2024-07-12T17:34:12Z</dcterms:modified>
</cp:coreProperties>
</file>