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5075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1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8" roundtripDataSignature="AMtx7mhMvAIPyrWEI/w6Ye8sdt3ZTCZR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5"/>
          <p:cNvSpPr txBox="1"/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5"/>
          <p:cNvSpPr txBox="1"/>
          <p:nvPr>
            <p:ph idx="1" type="subTitle"/>
          </p:nvPr>
        </p:nvSpPr>
        <p:spPr>
          <a:xfrm>
            <a:off x="1371600" y="2915550"/>
            <a:ext cx="6400800" cy="1314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4"/>
          <p:cNvSpPr txBox="1"/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" type="body"/>
          </p:nvPr>
        </p:nvSpPr>
        <p:spPr>
          <a:xfrm rot="5400000">
            <a:off x="2874240" y="-1216519"/>
            <a:ext cx="33955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5"/>
          <p:cNvSpPr txBox="1"/>
          <p:nvPr>
            <p:ph type="title"/>
          </p:nvPr>
        </p:nvSpPr>
        <p:spPr>
          <a:xfrm rot="5400000">
            <a:off x="5463100" y="1372341"/>
            <a:ext cx="43899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5"/>
          <p:cNvSpPr txBox="1"/>
          <p:nvPr>
            <p:ph idx="1" type="body"/>
          </p:nvPr>
        </p:nvSpPr>
        <p:spPr>
          <a:xfrm rot="5400000">
            <a:off x="1272101" y="-608858"/>
            <a:ext cx="4389999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5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5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body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7"/>
          <p:cNvSpPr txBox="1"/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" type="body"/>
          </p:nvPr>
        </p:nvSpPr>
        <p:spPr>
          <a:xfrm>
            <a:off x="722313" y="2180708"/>
            <a:ext cx="7772400" cy="11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7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/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" type="body"/>
          </p:nvPr>
        </p:nvSpPr>
        <p:spPr>
          <a:xfrm>
            <a:off x="457200" y="1200521"/>
            <a:ext cx="4038600" cy="33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8"/>
          <p:cNvSpPr txBox="1"/>
          <p:nvPr>
            <p:ph idx="2" type="body"/>
          </p:nvPr>
        </p:nvSpPr>
        <p:spPr>
          <a:xfrm>
            <a:off x="4648200" y="1200521"/>
            <a:ext cx="4038600" cy="33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48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 txBox="1"/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1" type="body"/>
          </p:nvPr>
        </p:nvSpPr>
        <p:spPr>
          <a:xfrm>
            <a:off x="457200" y="1151690"/>
            <a:ext cx="4040188" cy="479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9"/>
          <p:cNvSpPr txBox="1"/>
          <p:nvPr>
            <p:ph idx="2" type="body"/>
          </p:nvPr>
        </p:nvSpPr>
        <p:spPr>
          <a:xfrm>
            <a:off x="457200" y="1631660"/>
            <a:ext cx="4040188" cy="296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9"/>
          <p:cNvSpPr txBox="1"/>
          <p:nvPr>
            <p:ph idx="3" type="body"/>
          </p:nvPr>
        </p:nvSpPr>
        <p:spPr>
          <a:xfrm>
            <a:off x="4645026" y="1151690"/>
            <a:ext cx="4041775" cy="479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9"/>
          <p:cNvSpPr txBox="1"/>
          <p:nvPr>
            <p:ph idx="4" type="body"/>
          </p:nvPr>
        </p:nvSpPr>
        <p:spPr>
          <a:xfrm>
            <a:off x="4645026" y="1631660"/>
            <a:ext cx="4041775" cy="296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9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 txBox="1"/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1" type="body"/>
          </p:nvPr>
        </p:nvSpPr>
        <p:spPr>
          <a:xfrm>
            <a:off x="3575050" y="204851"/>
            <a:ext cx="5111750" cy="4391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2"/>
          <p:cNvSpPr txBox="1"/>
          <p:nvPr>
            <p:ph idx="2" type="body"/>
          </p:nvPr>
        </p:nvSpPr>
        <p:spPr>
          <a:xfrm>
            <a:off x="457201" y="1076658"/>
            <a:ext cx="3008313" cy="3519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2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/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/>
          <p:nvPr>
            <p:ph idx="2" type="pic"/>
          </p:nvPr>
        </p:nvSpPr>
        <p:spPr>
          <a:xfrm>
            <a:off x="1792288" y="459723"/>
            <a:ext cx="5486400" cy="3087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53"/>
          <p:cNvSpPr txBox="1"/>
          <p:nvPr>
            <p:ph idx="1" type="body"/>
          </p:nvPr>
        </p:nvSpPr>
        <p:spPr>
          <a:xfrm>
            <a:off x="1792288" y="4026746"/>
            <a:ext cx="5486400" cy="603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3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0" type="dt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1" type="ftr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802887" y="1434118"/>
            <a:ext cx="7769189" cy="216714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8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speak, to talk, to say, to tell,  </a:t>
            </a:r>
            <a:endParaRPr b="0" i="0" sz="4400" u="none" cap="none" strike="noStrike">
              <a:solidFill>
                <a:srgbClr val="2E2B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600" u="none" cap="none" strike="noStrike">
                <a:solidFill>
                  <a:srgbClr val="2E2B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-332128" y="486020"/>
            <a:ext cx="4572000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41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say </a:t>
            </a:r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2814483" y="486020"/>
            <a:ext cx="4572000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41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tell</a:t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 rot="5400000">
            <a:off x="1722740" y="2109331"/>
            <a:ext cx="462265" cy="3179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 rot="5400000">
            <a:off x="4869352" y="2109331"/>
            <a:ext cx="462265" cy="3179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-392641" y="2872961"/>
            <a:ext cx="4572000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Informação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geral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2814483" y="2872961"/>
            <a:ext cx="4572000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Informação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específica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282388" y="836223"/>
            <a:ext cx="4572000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41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say </a:t>
            </a:r>
            <a:endParaRPr/>
          </a:p>
        </p:txBody>
      </p:sp>
      <p:sp>
        <p:nvSpPr>
          <p:cNvPr id="149" name="Google Shape;149;p12"/>
          <p:cNvSpPr/>
          <p:nvPr/>
        </p:nvSpPr>
        <p:spPr>
          <a:xfrm>
            <a:off x="3429000" y="836223"/>
            <a:ext cx="4572000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41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tell</a:t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>
            <a:off x="1764925" y="2958153"/>
            <a:ext cx="45720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Dizer / Falar </a:t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5400000">
            <a:off x="3819794" y="2049945"/>
            <a:ext cx="462265" cy="3179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>
            <a:off x="1066800" y="1048075"/>
            <a:ext cx="6477000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vem </a:t>
            </a:r>
            <a:r>
              <a:rPr b="1" i="0" lang="en-IE" sz="3600" u="sng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verbo falar ou dizer é a chave…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>
            <a:off x="0" y="709713"/>
            <a:ext cx="9144000" cy="2839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1:Falar 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alguém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2: Falar/Dizer 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alguém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3: Falar/Dizer (nada)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/>
          <p:nvPr/>
        </p:nvSpPr>
        <p:spPr>
          <a:xfrm>
            <a:off x="2189417" y="1204020"/>
            <a:ext cx="45720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Falar/Conversar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COM</a:t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2189418" y="3325948"/>
            <a:ext cx="45720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speak/To talk</a:t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 rot="5400000">
            <a:off x="4244286" y="2417739"/>
            <a:ext cx="462265" cy="3179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/>
          <p:nvPr/>
        </p:nvSpPr>
        <p:spPr>
          <a:xfrm>
            <a:off x="1525139" y="1454901"/>
            <a:ext cx="6111689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 vou falar com ele amanhã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I’m going to talk to him tomorrow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0" y="895627"/>
            <a:ext cx="9144000" cy="2839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 vou falar com ele amanhã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 vou conversar com ele amanhã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I’m going to talk to him tomorrow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I’m going to talk with him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1887152" y="1226752"/>
            <a:ext cx="45720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Falar/Dizer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PARA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887153" y="3348680"/>
            <a:ext cx="45720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Tell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rot="5400000">
            <a:off x="3942021" y="2440472"/>
            <a:ext cx="462265" cy="3179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>
            <a:off x="335210" y="506262"/>
            <a:ext cx="2014531" cy="3987162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4221408" y="514510"/>
            <a:ext cx="2819400" cy="3987162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Nós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Eles/Elas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2849810" y="2216329"/>
            <a:ext cx="975213" cy="5670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/>
          <p:nvPr/>
        </p:nvSpPr>
        <p:spPr>
          <a:xfrm>
            <a:off x="137017" y="1498776"/>
            <a:ext cx="2624131" cy="2105761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Dizer/falar para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4709015" y="558076"/>
            <a:ext cx="2383265" cy="3987162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Nós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Eles/Elas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3337417" y="2259895"/>
            <a:ext cx="975213" cy="5670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/>
          <p:nvPr/>
        </p:nvSpPr>
        <p:spPr>
          <a:xfrm>
            <a:off x="671778" y="1846481"/>
            <a:ext cx="7769189" cy="216714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usar os verbos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Say To Tell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Speak e To talk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2E2B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2E2B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/>
          <p:nvPr/>
        </p:nvSpPr>
        <p:spPr>
          <a:xfrm>
            <a:off x="288034" y="1455208"/>
            <a:ext cx="2624131" cy="2105761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tell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4860032" y="514508"/>
            <a:ext cx="2202904" cy="3987162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them 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3488434" y="2216327"/>
            <a:ext cx="975213" cy="5670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/>
          <p:nvPr/>
        </p:nvSpPr>
        <p:spPr>
          <a:xfrm>
            <a:off x="469778" y="506260"/>
            <a:ext cx="2014531" cy="3987162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them 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4355976" y="514508"/>
            <a:ext cx="2819400" cy="3987162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nós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eles/elas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2984378" y="2216327"/>
            <a:ext cx="975213" cy="5670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/>
          <p:nvPr/>
        </p:nvSpPr>
        <p:spPr>
          <a:xfrm>
            <a:off x="1143000" y="819404"/>
            <a:ext cx="6400800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Dizer/falar para alguém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tell someone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tell </a:t>
            </a:r>
            <a:r>
              <a:rPr b="1" i="0" lang="en-IE" sz="3600" u="none" cap="none" strike="sng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TO/FOR 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someone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3" y="1547051"/>
            <a:ext cx="9143999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 posso falar PARA ele agora 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 can tell him now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/>
          <p:nvPr/>
        </p:nvSpPr>
        <p:spPr>
          <a:xfrm>
            <a:off x="3" y="1547051"/>
            <a:ext cx="9143999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eu estou dizendo/falando PARA você é…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I’m telling you is…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/>
          <p:nvPr/>
        </p:nvSpPr>
        <p:spPr>
          <a:xfrm>
            <a:off x="2235170" y="1187593"/>
            <a:ext cx="45720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Falar/Dizer (nada)</a:t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2235170" y="3309522"/>
            <a:ext cx="45720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say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 rot="5400000">
            <a:off x="4290039" y="2401314"/>
            <a:ext cx="462265" cy="3179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3" y="1547051"/>
            <a:ext cx="9143999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eu estou dizendo/falando é…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I’m saying is…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/>
          <p:nvPr/>
        </p:nvSpPr>
        <p:spPr>
          <a:xfrm>
            <a:off x="1525139" y="1454901"/>
            <a:ext cx="6111689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ele está dizendo/falando?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is he saying?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/>
          <p:nvPr/>
        </p:nvSpPr>
        <p:spPr>
          <a:xfrm>
            <a:off x="204817" y="362063"/>
            <a:ext cx="9144000" cy="2839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Falar/Dizer PARA 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= To tell someone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Falar COM 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= To talk/ speak TO someone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Falar/Dizer (NADA) 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= To say something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>
            <a:off x="434454" y="666957"/>
            <a:ext cx="8305800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Escuta! Estou falando com você!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Listen! I’m talking to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/>
          <p:nvPr/>
        </p:nvSpPr>
        <p:spPr>
          <a:xfrm>
            <a:off x="-204106" y="362063"/>
            <a:ext cx="4572000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speak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talk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2942505" y="362063"/>
            <a:ext cx="4572000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say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tell</a:t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rot="5400000">
            <a:off x="1850762" y="1985374"/>
            <a:ext cx="462265" cy="3179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 rot="5400000">
            <a:off x="4997373" y="1985374"/>
            <a:ext cx="462265" cy="31792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-264619" y="2749004"/>
            <a:ext cx="4572000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Conversar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2942505" y="2749004"/>
            <a:ext cx="4572000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Dizer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/>
          <p:nvPr/>
        </p:nvSpPr>
        <p:spPr>
          <a:xfrm>
            <a:off x="1447802" y="1124298"/>
            <a:ext cx="6111689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 vou falar PARA ele amanhã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I’m going to tell him tomorrow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/>
          <p:nvPr/>
        </p:nvSpPr>
        <p:spPr>
          <a:xfrm>
            <a:off x="1219202" y="819404"/>
            <a:ext cx="6111689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ele falou?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did he say?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1219202" y="819404"/>
            <a:ext cx="6111689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HOMEWORK!!!!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/>
          <p:nvPr/>
        </p:nvSpPr>
        <p:spPr>
          <a:xfrm>
            <a:off x="1219202" y="819404"/>
            <a:ext cx="6111689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Eu nao lembro o que eu falei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 don’t remember what I said 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/>
          <p:nvPr/>
        </p:nvSpPr>
        <p:spPr>
          <a:xfrm>
            <a:off x="1219202" y="819404"/>
            <a:ext cx="6111689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Eu te falei ontem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 falei para voce ontem 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 told you yesterday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/>
          <p:nvPr/>
        </p:nvSpPr>
        <p:spPr>
          <a:xfrm>
            <a:off x="1219202" y="819404"/>
            <a:ext cx="6111689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Ele falou uma coisa muita interessante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He said a very interesting thing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/>
          <p:nvPr/>
        </p:nvSpPr>
        <p:spPr>
          <a:xfrm>
            <a:off x="1219202" y="819404"/>
            <a:ext cx="6111689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O que você está falando?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are you saying?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/>
          <p:nvPr/>
        </p:nvSpPr>
        <p:spPr>
          <a:xfrm>
            <a:off x="1219202" y="819404"/>
            <a:ext cx="6111689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De que voce está falando?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are you talking about?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/>
          <p:nvPr/>
        </p:nvSpPr>
        <p:spPr>
          <a:xfrm>
            <a:off x="1219202" y="819404"/>
            <a:ext cx="6111689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Você pode falar para ele amanhã?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Can you tell him tomorrow?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>
            <a:off x="1219202" y="819404"/>
            <a:ext cx="6111689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O que ele falou?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did he say?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405134" y="666956"/>
            <a:ext cx="4572000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41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speak 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3551746" y="666956"/>
            <a:ext cx="4572000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41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talk</a:t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887672" y="1769956"/>
            <a:ext cx="4572000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speak a language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 um língua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E" sz="3600" u="sng" cap="none" strike="sng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talk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 language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/>
          <p:nvPr/>
        </p:nvSpPr>
        <p:spPr>
          <a:xfrm>
            <a:off x="1219202" y="819404"/>
            <a:ext cx="6111689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Ele sempre fala as mesmas coisas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He always says the same things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/>
          <p:nvPr/>
        </p:nvSpPr>
        <p:spPr>
          <a:xfrm>
            <a:off x="1219202" y="819404"/>
            <a:ext cx="6111689" cy="2839239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O presidente vai falar no congresso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The president is going to speak </a:t>
            </a:r>
            <a:r>
              <a:rPr b="1" i="1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at/in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the conference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36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on the conference </a:t>
            </a:r>
            <a:endParaRPr b="1" sz="36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/>
          <p:nvPr/>
        </p:nvSpPr>
        <p:spPr>
          <a:xfrm>
            <a:off x="1219202" y="819404"/>
            <a:ext cx="6111689" cy="2839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: Eu preciso falar com ele mais tarde hoje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 need to talk/speak to him later today</a:t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0" y="895628"/>
            <a:ext cx="9144000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speak = with languages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speak French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speak Spanish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466031" y="710403"/>
            <a:ext cx="4572000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41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speak 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3612642" y="710403"/>
            <a:ext cx="4572000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41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talk</a:t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1948568" y="1813404"/>
            <a:ext cx="4572000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speak = 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Formal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talk = 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informal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762001" y="743180"/>
            <a:ext cx="6202457" cy="33932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talk 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Conversar/falar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conversar/falar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isso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We can talk about 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We can speak about it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/>
          <p:nvPr/>
        </p:nvSpPr>
        <p:spPr>
          <a:xfrm>
            <a:off x="705316" y="285839"/>
            <a:ext cx="7219484" cy="21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 com / Conversar COM alguém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speak / To talk </a:t>
            </a:r>
            <a:r>
              <a:rPr b="1" i="0" lang="en-IE" sz="33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1" i="0" lang="en-IE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E" sz="3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someone 80%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 speak / To talk </a:t>
            </a:r>
            <a:r>
              <a:rPr b="1" i="0" lang="en-IE" sz="33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1" i="0" lang="en-IE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E" sz="3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someone 20%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/>
          <p:nvPr/>
        </p:nvSpPr>
        <p:spPr>
          <a:xfrm>
            <a:off x="0" y="285840"/>
            <a:ext cx="9144000" cy="33932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going to talk </a:t>
            </a:r>
            <a:r>
              <a:rPr b="1" i="0" lang="en-IE" sz="3600" u="sng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 tomorrow = 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going to talk </a:t>
            </a:r>
            <a:r>
              <a:rPr b="1" i="0" lang="en-IE" sz="3600" u="sng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 = </a:t>
            </a:r>
            <a:r>
              <a:rPr b="1" i="0" lang="en-IE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going to have a talk with him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 vou ter uma conversa com ele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2019-09-28T17:27:27Z</dcterms:created>
  <dc:creator>English with Terry</dc:creator>
</cp:coreProperties>
</file>