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4927AF-3F79-4B83-8EBF-965B12427FEA}" v="17" dt="2023-03-04T17:03:24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다은" userId="150694edb1488e21" providerId="LiveId" clId="{2E4927AF-3F79-4B83-8EBF-965B12427FEA}"/>
    <pc:docChg chg="undo custSel addSld modSld sldOrd">
      <pc:chgData name="김 다은" userId="150694edb1488e21" providerId="LiveId" clId="{2E4927AF-3F79-4B83-8EBF-965B12427FEA}" dt="2023-03-04T17:19:03.833" v="436" actId="1076"/>
      <pc:docMkLst>
        <pc:docMk/>
      </pc:docMkLst>
      <pc:sldChg chg="modSp mod">
        <pc:chgData name="김 다은" userId="150694edb1488e21" providerId="LiveId" clId="{2E4927AF-3F79-4B83-8EBF-965B12427FEA}" dt="2023-03-04T17:19:03.833" v="436" actId="1076"/>
        <pc:sldMkLst>
          <pc:docMk/>
          <pc:sldMk cId="2797684779" sldId="256"/>
        </pc:sldMkLst>
        <pc:spChg chg="mod">
          <ac:chgData name="김 다은" userId="150694edb1488e21" providerId="LiveId" clId="{2E4927AF-3F79-4B83-8EBF-965B12427FEA}" dt="2023-03-04T17:19:03.833" v="436" actId="1076"/>
          <ac:spMkLst>
            <pc:docMk/>
            <pc:sldMk cId="2797684779" sldId="256"/>
            <ac:spMk id="18" creationId="{3FFF4804-D0D7-ED63-042E-87C20553ECC7}"/>
          </ac:spMkLst>
        </pc:spChg>
      </pc:sldChg>
      <pc:sldChg chg="modSp mod">
        <pc:chgData name="김 다은" userId="150694edb1488e21" providerId="LiveId" clId="{2E4927AF-3F79-4B83-8EBF-965B12427FEA}" dt="2023-03-04T17:18:48.637" v="435" actId="208"/>
        <pc:sldMkLst>
          <pc:docMk/>
          <pc:sldMk cId="1851631268" sldId="257"/>
        </pc:sldMkLst>
        <pc:spChg chg="mod">
          <ac:chgData name="김 다은" userId="150694edb1488e21" providerId="LiveId" clId="{2E4927AF-3F79-4B83-8EBF-965B12427FEA}" dt="2023-03-04T17:18:46.838" v="434" actId="208"/>
          <ac:spMkLst>
            <pc:docMk/>
            <pc:sldMk cId="1851631268" sldId="257"/>
            <ac:spMk id="9" creationId="{60B113F5-CBF0-170D-79B2-46DDFF280126}"/>
          </ac:spMkLst>
        </pc:spChg>
        <pc:spChg chg="mod">
          <ac:chgData name="김 다은" userId="150694edb1488e21" providerId="LiveId" clId="{2E4927AF-3F79-4B83-8EBF-965B12427FEA}" dt="2023-03-04T17:18:48.637" v="435" actId="208"/>
          <ac:spMkLst>
            <pc:docMk/>
            <pc:sldMk cId="1851631268" sldId="257"/>
            <ac:spMk id="10" creationId="{B47DFC2B-2578-8289-A8E3-23BD2F6E6940}"/>
          </ac:spMkLst>
        </pc:spChg>
      </pc:sldChg>
      <pc:sldChg chg="addSp delSp modSp new mod ord setBg">
        <pc:chgData name="김 다은" userId="150694edb1488e21" providerId="LiveId" clId="{2E4927AF-3F79-4B83-8EBF-965B12427FEA}" dt="2023-03-04T17:09:57.001" v="432" actId="1076"/>
        <pc:sldMkLst>
          <pc:docMk/>
          <pc:sldMk cId="187477906" sldId="259"/>
        </pc:sldMkLst>
        <pc:spChg chg="add mod">
          <ac:chgData name="김 다은" userId="150694edb1488e21" providerId="LiveId" clId="{2E4927AF-3F79-4B83-8EBF-965B12427FEA}" dt="2023-03-04T17:09:42.964" v="428" actId="1076"/>
          <ac:spMkLst>
            <pc:docMk/>
            <pc:sldMk cId="187477906" sldId="259"/>
            <ac:spMk id="2" creationId="{B28E2251-92DC-5158-2AED-7CF6AEA04D3C}"/>
          </ac:spMkLst>
        </pc:spChg>
        <pc:spChg chg="add mod">
          <ac:chgData name="김 다은" userId="150694edb1488e21" providerId="LiveId" clId="{2E4927AF-3F79-4B83-8EBF-965B12427FEA}" dt="2023-03-04T17:09:50.705" v="430" actId="1076"/>
          <ac:spMkLst>
            <pc:docMk/>
            <pc:sldMk cId="187477906" sldId="259"/>
            <ac:spMk id="3" creationId="{E5C91832-A8CF-ADAE-3562-83468A0ED851}"/>
          </ac:spMkLst>
        </pc:spChg>
        <pc:spChg chg="add mod">
          <ac:chgData name="김 다은" userId="150694edb1488e21" providerId="LiveId" clId="{2E4927AF-3F79-4B83-8EBF-965B12427FEA}" dt="2023-03-04T17:09:53.812" v="431" actId="1076"/>
          <ac:spMkLst>
            <pc:docMk/>
            <pc:sldMk cId="187477906" sldId="259"/>
            <ac:spMk id="4" creationId="{DDF93CDE-AC77-AA5E-578E-CD8CC32EC958}"/>
          </ac:spMkLst>
        </pc:spChg>
        <pc:spChg chg="add del ord">
          <ac:chgData name="김 다은" userId="150694edb1488e21" providerId="LiveId" clId="{2E4927AF-3F79-4B83-8EBF-965B12427FEA}" dt="2023-03-04T16:53:19.568" v="210" actId="11529"/>
          <ac:spMkLst>
            <pc:docMk/>
            <pc:sldMk cId="187477906" sldId="259"/>
            <ac:spMk id="7" creationId="{30D1BC1B-7B48-DADF-3D96-D6FD5349F9D1}"/>
          </ac:spMkLst>
        </pc:spChg>
        <pc:spChg chg="add del mod ord">
          <ac:chgData name="김 다은" userId="150694edb1488e21" providerId="LiveId" clId="{2E4927AF-3F79-4B83-8EBF-965B12427FEA}" dt="2023-03-04T16:54:18.709" v="219" actId="21"/>
          <ac:spMkLst>
            <pc:docMk/>
            <pc:sldMk cId="187477906" sldId="259"/>
            <ac:spMk id="8" creationId="{D9575046-174E-245B-231C-CEC3C863247C}"/>
          </ac:spMkLst>
        </pc:spChg>
        <pc:spChg chg="add mod">
          <ac:chgData name="김 다은" userId="150694edb1488e21" providerId="LiveId" clId="{2E4927AF-3F79-4B83-8EBF-965B12427FEA}" dt="2023-03-04T17:09:45.623" v="429" actId="1076"/>
          <ac:spMkLst>
            <pc:docMk/>
            <pc:sldMk cId="187477906" sldId="259"/>
            <ac:spMk id="9" creationId="{F6E01469-A54E-4CCA-0F88-52C338B03580}"/>
          </ac:spMkLst>
        </pc:spChg>
        <pc:picChg chg="add mod">
          <ac:chgData name="김 다은" userId="150694edb1488e21" providerId="LiveId" clId="{2E4927AF-3F79-4B83-8EBF-965B12427FEA}" dt="2023-03-04T17:09:57.001" v="432" actId="1076"/>
          <ac:picMkLst>
            <pc:docMk/>
            <pc:sldMk cId="187477906" sldId="259"/>
            <ac:picMk id="6" creationId="{EB866E0C-DBE0-4231-7BEF-00A6B1686D9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86A-2B3F-4660-A04E-EAD0C5AAA1B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E841-1244-4396-A73A-273376CBD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28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86A-2B3F-4660-A04E-EAD0C5AAA1B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E841-1244-4396-A73A-273376CBD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19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86A-2B3F-4660-A04E-EAD0C5AAA1B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E841-1244-4396-A73A-273376CBD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68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86A-2B3F-4660-A04E-EAD0C5AAA1B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E841-1244-4396-A73A-273376CBD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32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86A-2B3F-4660-A04E-EAD0C5AAA1B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E841-1244-4396-A73A-273376CBD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68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86A-2B3F-4660-A04E-EAD0C5AAA1B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E841-1244-4396-A73A-273376CBD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06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86A-2B3F-4660-A04E-EAD0C5AAA1B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E841-1244-4396-A73A-273376CBD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804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86A-2B3F-4660-A04E-EAD0C5AAA1B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E841-1244-4396-A73A-273376CBD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4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86A-2B3F-4660-A04E-EAD0C5AAA1B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E841-1244-4396-A73A-273376CBD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80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86A-2B3F-4660-A04E-EAD0C5AAA1B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E841-1244-4396-A73A-273376CBD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232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186A-2B3F-4660-A04E-EAD0C5AAA1B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E841-1244-4396-A73A-273376CBD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31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5186A-2B3F-4660-A04E-EAD0C5AAA1B2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3E841-1244-4396-A73A-273376CBD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1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5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6.png"/><Relationship Id="rId17" Type="http://schemas.openxmlformats.org/officeDocument/2006/relationships/image" Target="../media/image9.svg"/><Relationship Id="rId2" Type="http://schemas.openxmlformats.org/officeDocument/2006/relationships/image" Target="../media/image14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5.svg"/><Relationship Id="rId5" Type="http://schemas.openxmlformats.org/officeDocument/2006/relationships/image" Target="../media/image17.svg"/><Relationship Id="rId15" Type="http://schemas.openxmlformats.org/officeDocument/2006/relationships/image" Target="../media/image11.svg"/><Relationship Id="rId10" Type="http://schemas.openxmlformats.org/officeDocument/2006/relationships/image" Target="../media/image4.png"/><Relationship Id="rId4" Type="http://schemas.openxmlformats.org/officeDocument/2006/relationships/image" Target="../media/image16.png"/><Relationship Id="rId9" Type="http://schemas.openxmlformats.org/officeDocument/2006/relationships/image" Target="../media/image3.sv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8E2251-92DC-5158-2AED-7CF6AEA04D3C}"/>
              </a:ext>
            </a:extLst>
          </p:cNvPr>
          <p:cNvSpPr txBox="1"/>
          <p:nvPr/>
        </p:nvSpPr>
        <p:spPr>
          <a:xfrm>
            <a:off x="5752329" y="2039023"/>
            <a:ext cx="17851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貢茶</a:t>
            </a:r>
            <a:r>
              <a:rPr lang="ko-KR" altLang="en-US" sz="6000" b="1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C91832-A8CF-ADAE-3562-83468A0ED851}"/>
              </a:ext>
            </a:extLst>
          </p:cNvPr>
          <p:cNvSpPr txBox="1"/>
          <p:nvPr/>
        </p:nvSpPr>
        <p:spPr>
          <a:xfrm>
            <a:off x="5157755" y="4326436"/>
            <a:ext cx="219322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이용자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(user)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스토리 보드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F93CDE-AC77-AA5E-578E-CD8CC32EC958}"/>
              </a:ext>
            </a:extLst>
          </p:cNvPr>
          <p:cNvSpPr txBox="1"/>
          <p:nvPr/>
        </p:nvSpPr>
        <p:spPr>
          <a:xfrm>
            <a:off x="2581730" y="4800242"/>
            <a:ext cx="476925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작성자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[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웹 개발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]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이수지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최재환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김다은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오성철</a:t>
            </a:r>
            <a:endParaRPr lang="ko-KR" altLang="en-US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866E0C-DBE0-4231-7BEF-00A6B1686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939" y="863429"/>
            <a:ext cx="9942606" cy="55827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E01469-A54E-4CCA-0F88-52C338B03580}"/>
              </a:ext>
            </a:extLst>
          </p:cNvPr>
          <p:cNvSpPr txBox="1"/>
          <p:nvPr/>
        </p:nvSpPr>
        <p:spPr>
          <a:xfrm>
            <a:off x="4324351" y="3100790"/>
            <a:ext cx="31534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ko-KR" altLang="en-US" sz="12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공차</a:t>
            </a:r>
            <a:r>
              <a:rPr lang="en-US" altLang="ko-KR" sz="12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2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貢</a:t>
            </a:r>
            <a:r>
              <a:rPr lang="en-US" altLang="ko-KR" sz="12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2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바칠 공</a:t>
            </a:r>
            <a:r>
              <a:rPr lang="en-US" altLang="ko-KR" sz="12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lang="ko-KR" altLang="en-US" sz="1200" i="0" dirty="0" err="1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茶</a:t>
            </a:r>
            <a:r>
              <a:rPr lang="en-US" altLang="ko-KR" sz="12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2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차 </a:t>
            </a:r>
            <a:r>
              <a:rPr lang="ko-KR" altLang="en-US" sz="1200" i="0" dirty="0" err="1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차</a:t>
            </a:r>
            <a:r>
              <a:rPr lang="en-US" altLang="ko-KR" sz="12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12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황실에 바치는 차​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47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3FFF4804-D0D7-ED63-042E-87C20553ECC7}"/>
              </a:ext>
            </a:extLst>
          </p:cNvPr>
          <p:cNvSpPr/>
          <p:nvPr/>
        </p:nvSpPr>
        <p:spPr>
          <a:xfrm rot="5400000">
            <a:off x="9241361" y="3685180"/>
            <a:ext cx="1181675" cy="602522"/>
          </a:xfrm>
          <a:prstGeom prst="round2Same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A4E016-8B2B-8A91-B615-E483CB1B1FF6}"/>
              </a:ext>
            </a:extLst>
          </p:cNvPr>
          <p:cNvSpPr/>
          <p:nvPr/>
        </p:nvSpPr>
        <p:spPr>
          <a:xfrm>
            <a:off x="-1" y="0"/>
            <a:ext cx="10133461" cy="3079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62F837-C406-068E-3294-44CC10485C9D}"/>
              </a:ext>
            </a:extLst>
          </p:cNvPr>
          <p:cNvSpPr/>
          <p:nvPr/>
        </p:nvSpPr>
        <p:spPr>
          <a:xfrm>
            <a:off x="10148400" y="0"/>
            <a:ext cx="2043600" cy="307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148EF-4DC4-ACF5-8103-1EB91E0B2023}"/>
              </a:ext>
            </a:extLst>
          </p:cNvPr>
          <p:cNvSpPr txBox="1"/>
          <p:nvPr/>
        </p:nvSpPr>
        <p:spPr>
          <a:xfrm>
            <a:off x="0" y="-30711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화면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4464D-E81A-3284-8E34-3075BDC3CDEE}"/>
              </a:ext>
            </a:extLst>
          </p:cNvPr>
          <p:cNvSpPr txBox="1"/>
          <p:nvPr/>
        </p:nvSpPr>
        <p:spPr>
          <a:xfrm>
            <a:off x="10140988" y="-30711"/>
            <a:ext cx="1074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상세 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B52B4C-E136-BA7B-BD23-0CC793FEE9F7}"/>
              </a:ext>
            </a:extLst>
          </p:cNvPr>
          <p:cNvSpPr/>
          <p:nvPr/>
        </p:nvSpPr>
        <p:spPr>
          <a:xfrm>
            <a:off x="247562" y="1072115"/>
            <a:ext cx="9492878" cy="5545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9C1DFB-0074-6C83-29E0-DA42177E9789}"/>
              </a:ext>
            </a:extLst>
          </p:cNvPr>
          <p:cNvSpPr txBox="1"/>
          <p:nvPr/>
        </p:nvSpPr>
        <p:spPr>
          <a:xfrm>
            <a:off x="9728640" y="3395603"/>
            <a:ext cx="220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가맹문의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B06C45-FCDB-609F-5350-88319F1941DF}"/>
              </a:ext>
            </a:extLst>
          </p:cNvPr>
          <p:cNvGrpSpPr/>
          <p:nvPr/>
        </p:nvGrpSpPr>
        <p:grpSpPr>
          <a:xfrm>
            <a:off x="468370" y="1136900"/>
            <a:ext cx="9062568" cy="616634"/>
            <a:chOff x="468370" y="1136900"/>
            <a:chExt cx="9062568" cy="616634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71487E38-0F68-7D94-3118-1844DB67FF20}"/>
                </a:ext>
              </a:extLst>
            </p:cNvPr>
            <p:cNvSpPr/>
            <p:nvPr/>
          </p:nvSpPr>
          <p:spPr>
            <a:xfrm>
              <a:off x="468370" y="1139823"/>
              <a:ext cx="395242" cy="61146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B11EFE-9960-A3B8-C553-778A4C99155D}"/>
                </a:ext>
              </a:extLst>
            </p:cNvPr>
            <p:cNvSpPr txBox="1"/>
            <p:nvPr/>
          </p:nvSpPr>
          <p:spPr>
            <a:xfrm>
              <a:off x="962387" y="1399591"/>
              <a:ext cx="629838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00" dirty="0"/>
                <a:t>Brand   Menu   Store   Membership   Benefit   </a:t>
              </a:r>
              <a:r>
                <a:rPr lang="en-US" altLang="ko-KR" sz="1700" dirty="0" err="1"/>
                <a:t>Event&amp;News</a:t>
              </a:r>
              <a:endParaRPr lang="ko-KR" altLang="en-US" sz="17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2394ECE-7941-81F8-91ED-E742C4C5F0AF}"/>
                </a:ext>
              </a:extLst>
            </p:cNvPr>
            <p:cNvSpPr txBox="1"/>
            <p:nvPr/>
          </p:nvSpPr>
          <p:spPr>
            <a:xfrm>
              <a:off x="7245255" y="1422673"/>
              <a:ext cx="8992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공지사항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51684BDB-711D-9717-84ED-B2F6FAAFD3F8}"/>
                </a:ext>
              </a:extLst>
            </p:cNvPr>
            <p:cNvSpPr/>
            <p:nvPr/>
          </p:nvSpPr>
          <p:spPr>
            <a:xfrm>
              <a:off x="8151186" y="1301619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5C791B2-2A18-A6D9-392A-D8C8122B23CE}"/>
                </a:ext>
              </a:extLst>
            </p:cNvPr>
            <p:cNvSpPr/>
            <p:nvPr/>
          </p:nvSpPr>
          <p:spPr>
            <a:xfrm>
              <a:off x="8643441" y="1311802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A02BF4F-1D4D-79A6-0F89-2BD13CAB008A}"/>
                </a:ext>
              </a:extLst>
            </p:cNvPr>
            <p:cNvSpPr/>
            <p:nvPr/>
          </p:nvSpPr>
          <p:spPr>
            <a:xfrm>
              <a:off x="9135696" y="1301619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866F084-9CEA-861C-9A8D-497C8ED46DAD}"/>
                </a:ext>
              </a:extLst>
            </p:cNvPr>
            <p:cNvSpPr txBox="1"/>
            <p:nvPr/>
          </p:nvSpPr>
          <p:spPr>
            <a:xfrm>
              <a:off x="935834" y="1136900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[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브랜드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]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82D646C-90F0-65DA-B2C8-80D494A5307D}"/>
              </a:ext>
            </a:extLst>
          </p:cNvPr>
          <p:cNvGrpSpPr/>
          <p:nvPr/>
        </p:nvGrpSpPr>
        <p:grpSpPr>
          <a:xfrm>
            <a:off x="239486" y="1883229"/>
            <a:ext cx="9500954" cy="1372927"/>
            <a:chOff x="239486" y="1883229"/>
            <a:chExt cx="9531296" cy="137292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96EC927-C2EE-2BD6-578A-AC9A56E889D1}"/>
                </a:ext>
              </a:extLst>
            </p:cNvPr>
            <p:cNvSpPr/>
            <p:nvPr/>
          </p:nvSpPr>
          <p:spPr>
            <a:xfrm>
              <a:off x="239486" y="1972233"/>
              <a:ext cx="9531296" cy="12774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A2C15F0-9C2F-9C61-D948-88459EB134B2}"/>
                </a:ext>
              </a:extLst>
            </p:cNvPr>
            <p:cNvSpPr/>
            <p:nvPr/>
          </p:nvSpPr>
          <p:spPr>
            <a:xfrm>
              <a:off x="935834" y="1883229"/>
              <a:ext cx="811441" cy="88937"/>
            </a:xfrm>
            <a:prstGeom prst="rect">
              <a:avLst/>
            </a:prstGeom>
            <a:solidFill>
              <a:srgbClr val="FF5050"/>
            </a:solidFill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BD4A326-8BD9-371E-6B28-AEAA3E631818}"/>
                </a:ext>
              </a:extLst>
            </p:cNvPr>
            <p:cNvGrpSpPr/>
            <p:nvPr/>
          </p:nvGrpSpPr>
          <p:grpSpPr>
            <a:xfrm>
              <a:off x="468370" y="1932717"/>
              <a:ext cx="6163422" cy="1323439"/>
              <a:chOff x="505715" y="1949226"/>
              <a:chExt cx="6163422" cy="1323439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3A60531-5551-F264-696C-1956B60F41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5715" y="2101861"/>
                <a:ext cx="149971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브랜드 소개</a:t>
                </a:r>
                <a:endParaRPr lang="en-US" altLang="ko-KR" sz="10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공차의 약속</a:t>
                </a:r>
                <a:endPara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브랜드 아이덴티티</a:t>
                </a:r>
                <a:endPara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세계속의 공차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AD34C6-1227-4601-D32F-E2817DD80AC7}"/>
                  </a:ext>
                </a:extLst>
              </p:cNvPr>
              <p:cNvSpPr txBox="1"/>
              <p:nvPr/>
            </p:nvSpPr>
            <p:spPr>
              <a:xfrm>
                <a:off x="1795929" y="1949226"/>
                <a:ext cx="68480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주문방법</a:t>
                </a:r>
                <a:endPara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000" b="1" dirty="0" err="1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신메뉴</a:t>
                </a:r>
                <a:endParaRPr lang="en-US" altLang="ko-KR" sz="10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0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음료</a:t>
                </a:r>
                <a:endParaRPr lang="en-US" altLang="ko-KR" sz="10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빙수</a:t>
                </a:r>
                <a:endPara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디저트</a:t>
                </a:r>
                <a:endPara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en-US" altLang="ko-KR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MD</a:t>
                </a:r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상품</a:t>
                </a:r>
                <a:endPara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티스토리</a:t>
                </a:r>
                <a:endPara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000" dirty="0" err="1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티레시피</a:t>
                </a:r>
                <a:endPara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6B5348B-9115-F2FF-B23B-CC534140A5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9542" y="2022216"/>
                <a:ext cx="10983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b="1" dirty="0" err="1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매장찾기</a:t>
                </a:r>
                <a:endParaRPr lang="en-US" altLang="ko-KR" sz="10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가맹점 개설문의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C0CD22E-9ED7-3E6E-39E0-9458A0939C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37805" y="2024130"/>
                <a:ext cx="124745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NEW </a:t>
                </a:r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공차 멤버십</a:t>
                </a:r>
                <a:endPara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공차 카드 </a:t>
                </a:r>
                <a:r>
                  <a:rPr lang="en-US" altLang="ko-KR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&amp; e-Gift</a:t>
                </a:r>
              </a:p>
              <a:p>
                <a:pPr algn="ctr"/>
                <a:r>
                  <a:rPr lang="en-US" altLang="ko-KR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FAQ</a:t>
                </a:r>
                <a:endPara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E74B455-762F-3F12-CF40-9166D38FD8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79701" y="2001800"/>
                <a:ext cx="8707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통신사 제휴</a:t>
                </a:r>
                <a:endPara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결제 서비스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9350E8E-D67A-C984-C273-B362371030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1510" y="2024130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이벤트</a:t>
                </a:r>
                <a:endPara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0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공차소식</a:t>
                </a:r>
              </a:p>
            </p:txBody>
          </p:sp>
        </p:grp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EDF1548-181A-BE37-BC6F-5CBE27816204}"/>
              </a:ext>
            </a:extLst>
          </p:cNvPr>
          <p:cNvSpPr/>
          <p:nvPr/>
        </p:nvSpPr>
        <p:spPr>
          <a:xfrm>
            <a:off x="247562" y="3369275"/>
            <a:ext cx="9492878" cy="27553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82D31A-E67E-3F17-5887-24FD7DA0B063}"/>
              </a:ext>
            </a:extLst>
          </p:cNvPr>
          <p:cNvSpPr txBox="1"/>
          <p:nvPr/>
        </p:nvSpPr>
        <p:spPr>
          <a:xfrm>
            <a:off x="2995082" y="4472095"/>
            <a:ext cx="436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        </a:t>
            </a:r>
            <a:r>
              <a:rPr lang="ko-KR" altLang="en-US" sz="24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슬라이드 배너         </a:t>
            </a:r>
            <a:r>
              <a:rPr lang="en-US" altLang="ko-KR" sz="24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&gt;</a:t>
            </a:r>
            <a:endParaRPr lang="ko-KR" altLang="en-US" sz="2400" dirty="0">
              <a:solidFill>
                <a:schemeClr val="bg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A292EAE-D81C-CF73-009E-D7C60E903569}"/>
              </a:ext>
            </a:extLst>
          </p:cNvPr>
          <p:cNvGrpSpPr/>
          <p:nvPr/>
        </p:nvGrpSpPr>
        <p:grpSpPr>
          <a:xfrm>
            <a:off x="518140" y="505979"/>
            <a:ext cx="1792377" cy="482667"/>
            <a:chOff x="536858" y="425655"/>
            <a:chExt cx="1792377" cy="482667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8EAFD50-BE38-9480-C7AB-90B3C66B12DB}"/>
                </a:ext>
              </a:extLst>
            </p:cNvPr>
            <p:cNvSpPr/>
            <p:nvPr/>
          </p:nvSpPr>
          <p:spPr>
            <a:xfrm>
              <a:off x="536858" y="425655"/>
              <a:ext cx="1792377" cy="48266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69A406-87E2-6023-8258-447E461E53D0}"/>
                </a:ext>
              </a:extLst>
            </p:cNvPr>
            <p:cNvSpPr txBox="1"/>
            <p:nvPr/>
          </p:nvSpPr>
          <p:spPr>
            <a:xfrm>
              <a:off x="932100" y="43981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공차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7090BA1-EB7B-58ED-BB5A-B5283946B200}"/>
                </a:ext>
              </a:extLst>
            </p:cNvPr>
            <p:cNvSpPr txBox="1"/>
            <p:nvPr/>
          </p:nvSpPr>
          <p:spPr>
            <a:xfrm>
              <a:off x="1910041" y="425655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0A0BEA6-9711-AFE3-3998-890BA4F7E646}"/>
                </a:ext>
              </a:extLst>
            </p:cNvPr>
            <p:cNvSpPr/>
            <p:nvPr/>
          </p:nvSpPr>
          <p:spPr>
            <a:xfrm>
              <a:off x="665684" y="490491"/>
              <a:ext cx="228600" cy="3079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9" name="그래픽 38" descr="배지 1 단색으로 채워진">
            <a:extLst>
              <a:ext uri="{FF2B5EF4-FFF2-40B4-BE49-F238E27FC236}">
                <a16:creationId xmlns:a16="http://schemas.microsoft.com/office/drawing/2014/main" id="{3E5131F1-03B9-B358-CC5E-C8F6AF231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562" y="497549"/>
            <a:ext cx="384431" cy="384431"/>
          </a:xfrm>
          <a:prstGeom prst="rect">
            <a:avLst/>
          </a:prstGeom>
        </p:spPr>
      </p:pic>
      <p:pic>
        <p:nvPicPr>
          <p:cNvPr id="42" name="그래픽 41" descr="배지 단색으로 채워진">
            <a:extLst>
              <a:ext uri="{FF2B5EF4-FFF2-40B4-BE49-F238E27FC236}">
                <a16:creationId xmlns:a16="http://schemas.microsoft.com/office/drawing/2014/main" id="{2D8BD168-4046-D8C1-1B3E-6C67AAFE2D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198" y="1245939"/>
            <a:ext cx="397475" cy="397475"/>
          </a:xfrm>
          <a:prstGeom prst="rect">
            <a:avLst/>
          </a:prstGeom>
        </p:spPr>
      </p:pic>
      <p:pic>
        <p:nvPicPr>
          <p:cNvPr id="44" name="그래픽 43" descr="배지 3 단색으로 채워진">
            <a:extLst>
              <a:ext uri="{FF2B5EF4-FFF2-40B4-BE49-F238E27FC236}">
                <a16:creationId xmlns:a16="http://schemas.microsoft.com/office/drawing/2014/main" id="{E32300BF-5460-52B6-D33C-5285F24A18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38299" y="890206"/>
            <a:ext cx="397475" cy="397475"/>
          </a:xfrm>
          <a:prstGeom prst="rect">
            <a:avLst/>
          </a:prstGeom>
        </p:spPr>
      </p:pic>
      <p:pic>
        <p:nvPicPr>
          <p:cNvPr id="46" name="그래픽 45" descr="배지 5 단색으로 채워진">
            <a:extLst>
              <a:ext uri="{FF2B5EF4-FFF2-40B4-BE49-F238E27FC236}">
                <a16:creationId xmlns:a16="http://schemas.microsoft.com/office/drawing/2014/main" id="{3BF3AB0D-C764-DF14-7290-11C31108A8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43513" y="2935654"/>
            <a:ext cx="397475" cy="39747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5283822-12B8-EB12-7511-A8CE634A6568}"/>
              </a:ext>
            </a:extLst>
          </p:cNvPr>
          <p:cNvSpPr txBox="1"/>
          <p:nvPr/>
        </p:nvSpPr>
        <p:spPr>
          <a:xfrm>
            <a:off x="10034023" y="902848"/>
            <a:ext cx="2176505" cy="574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상단 탭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페이지 실행 시 상단 탭에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로고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페이지명 배치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메뉴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메인 로고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메뉴 배치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▼ 원하는 메뉴 위 마우스 올리기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 sz="105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메뉴명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(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영어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→ 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한글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변경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해당 메뉴 부분 표시 바 설정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관련 카테고리 배치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[3]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관련 사이트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페이스북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인스타그램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카카오톡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아이콘 배치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사이트 연결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[4]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슬라이드 배너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신메뉴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공지사항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매장 이미지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등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이미지 자료를 왼쪽으로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자동 슬라이드 노출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[5]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우측 메뉴 바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메인 페이지에서 위 아래 스크롤 할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경우 내용은 이동 하지만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우측 메뉴 바는 고정 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ko-KR" altLang="en-US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51" name="그래픽 50" descr="배지 4 단색으로 채워진">
            <a:extLst>
              <a:ext uri="{FF2B5EF4-FFF2-40B4-BE49-F238E27FC236}">
                <a16:creationId xmlns:a16="http://schemas.microsoft.com/office/drawing/2014/main" id="{B16B59CD-1B2E-27D7-60C1-9D1FABBA2C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09494" y="4067388"/>
            <a:ext cx="3905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8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5E93850-0271-66E4-200B-E7B74D3B1237}"/>
              </a:ext>
            </a:extLst>
          </p:cNvPr>
          <p:cNvSpPr/>
          <p:nvPr/>
        </p:nvSpPr>
        <p:spPr>
          <a:xfrm>
            <a:off x="-1" y="0"/>
            <a:ext cx="10232571" cy="3079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039BB4-54D7-EA43-1A67-6C5228C2293C}"/>
              </a:ext>
            </a:extLst>
          </p:cNvPr>
          <p:cNvSpPr/>
          <p:nvPr/>
        </p:nvSpPr>
        <p:spPr>
          <a:xfrm>
            <a:off x="10232570" y="0"/>
            <a:ext cx="1959430" cy="307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FF0207-5C3F-0189-D646-5350DDD2ABFB}"/>
              </a:ext>
            </a:extLst>
          </p:cNvPr>
          <p:cNvSpPr txBox="1"/>
          <p:nvPr/>
        </p:nvSpPr>
        <p:spPr>
          <a:xfrm>
            <a:off x="0" y="-30711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화면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506635-B4C6-45EC-DFE4-9193ADA2F826}"/>
              </a:ext>
            </a:extLst>
          </p:cNvPr>
          <p:cNvSpPr txBox="1"/>
          <p:nvPr/>
        </p:nvSpPr>
        <p:spPr>
          <a:xfrm>
            <a:off x="10246998" y="-32847"/>
            <a:ext cx="1059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상세 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AE4A52-4395-A620-B16E-68B90F1A27D4}"/>
              </a:ext>
            </a:extLst>
          </p:cNvPr>
          <p:cNvSpPr/>
          <p:nvPr/>
        </p:nvSpPr>
        <p:spPr>
          <a:xfrm>
            <a:off x="247562" y="930854"/>
            <a:ext cx="9531296" cy="56870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B113F5-CBF0-170D-79B2-46DDFF280126}"/>
              </a:ext>
            </a:extLst>
          </p:cNvPr>
          <p:cNvSpPr/>
          <p:nvPr/>
        </p:nvSpPr>
        <p:spPr>
          <a:xfrm>
            <a:off x="1187740" y="1162050"/>
            <a:ext cx="5021513" cy="8286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7DFC2B-2578-8289-A8E3-23BD2F6E6940}"/>
              </a:ext>
            </a:extLst>
          </p:cNvPr>
          <p:cNvSpPr/>
          <p:nvPr/>
        </p:nvSpPr>
        <p:spPr>
          <a:xfrm>
            <a:off x="6276975" y="1162050"/>
            <a:ext cx="2459289" cy="8286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8E83000-3257-F3A7-8F65-A68E9C6EE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532" y="2058862"/>
            <a:ext cx="5035732" cy="84132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D69E617-E33E-D9E8-5AF6-80FA43C14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740" y="2058862"/>
            <a:ext cx="2469094" cy="84132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58CFE7A-CEC5-B3FA-59C9-C13B9D4FC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987" y="2962223"/>
            <a:ext cx="2469094" cy="84132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715FB62-187A-85B1-B1CD-A60DB8DAF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981" y="2956127"/>
            <a:ext cx="2469094" cy="84132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D279B15-81BE-EB48-23DA-D59AD13FE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75" y="2956126"/>
            <a:ext cx="2469094" cy="84132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E1961473-F239-72CB-D263-BBDDCAA11CCC}"/>
              </a:ext>
            </a:extLst>
          </p:cNvPr>
          <p:cNvSpPr/>
          <p:nvPr/>
        </p:nvSpPr>
        <p:spPr>
          <a:xfrm>
            <a:off x="1187740" y="3905250"/>
            <a:ext cx="7548524" cy="10202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FFD30EB-2AAB-1D32-D0F3-41D6E11B087B}"/>
              </a:ext>
            </a:extLst>
          </p:cNvPr>
          <p:cNvGrpSpPr/>
          <p:nvPr/>
        </p:nvGrpSpPr>
        <p:grpSpPr>
          <a:xfrm>
            <a:off x="576982" y="5299617"/>
            <a:ext cx="8978210" cy="1171525"/>
            <a:chOff x="576982" y="5299617"/>
            <a:chExt cx="8978210" cy="1171525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E656A166-DB60-8335-0A53-42A5221998D6}"/>
                </a:ext>
              </a:extLst>
            </p:cNvPr>
            <p:cNvSpPr/>
            <p:nvPr/>
          </p:nvSpPr>
          <p:spPr>
            <a:xfrm>
              <a:off x="576982" y="5304082"/>
              <a:ext cx="411626" cy="108719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B36715-78EB-0F72-DE62-30AB595ADC0F}"/>
                </a:ext>
              </a:extLst>
            </p:cNvPr>
            <p:cNvSpPr txBox="1"/>
            <p:nvPr/>
          </p:nvSpPr>
          <p:spPr>
            <a:xfrm>
              <a:off x="988608" y="5299617"/>
              <a:ext cx="85665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회사소개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제휴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제안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고객센터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개인정보처리방침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이메일무단수집거부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윤리규범 실전지침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HOT-LINE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DC5929F-CE75-9B1F-8D11-9078C8C46410}"/>
                </a:ext>
              </a:extLst>
            </p:cNvPr>
            <p:cNvSpPr txBox="1"/>
            <p:nvPr/>
          </p:nvSpPr>
          <p:spPr>
            <a:xfrm>
              <a:off x="988608" y="5739079"/>
              <a:ext cx="21707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고객센터 ☎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02-779-7758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A7BD0FD-8328-D587-DFAA-14D21CCE30B9}"/>
                </a:ext>
              </a:extLst>
            </p:cNvPr>
            <p:cNvSpPr txBox="1"/>
            <p:nvPr/>
          </p:nvSpPr>
          <p:spPr>
            <a:xfrm>
              <a:off x="3023542" y="5741910"/>
              <a:ext cx="54088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운영시간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월요일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목요일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9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6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),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금요일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9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</a:t>
              </a:r>
            </a:p>
            <a:p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점심시간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낮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12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주말 및 공휴일 휴무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D14A8D-0A7B-086C-9F1A-7DA489473FC8}"/>
                </a:ext>
              </a:extLst>
            </p:cNvPr>
            <p:cNvSpPr txBox="1"/>
            <p:nvPr/>
          </p:nvSpPr>
          <p:spPr>
            <a:xfrm>
              <a:off x="1018366" y="6224921"/>
              <a:ext cx="83279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서울 종로구 종로 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47(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공평동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,7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층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   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㈜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공차코리아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대표이사 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이봉진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 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사업자등록번호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214-88-84534   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통신판매번호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2020-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서울종로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-0966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3E38453-5F40-2D68-B4C7-FC157E2E481F}"/>
              </a:ext>
            </a:extLst>
          </p:cNvPr>
          <p:cNvSpPr txBox="1"/>
          <p:nvPr/>
        </p:nvSpPr>
        <p:spPr>
          <a:xfrm>
            <a:off x="9948085" y="2377571"/>
            <a:ext cx="2176505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배너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카테고리별 배너 설정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검색하면 해당 페이지 오픈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브랜드 정보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회사소개</a:t>
            </a:r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제휴</a:t>
            </a:r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제안</a:t>
            </a:r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고객센터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 시 해당 페이지 이동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개인정보처리방침</a:t>
            </a:r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05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이메일무단수집거부</a:t>
            </a:r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윤리규범 실전지침</a:t>
            </a:r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,HOT-LINE</a:t>
            </a: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 시 관련 내용 </a:t>
            </a:r>
            <a:r>
              <a:rPr lang="ko-KR" altLang="en-US" sz="105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팝업창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노출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ko-KR" altLang="en-US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32" name="그래픽 31" descr="배지 1 단색으로 채워진">
            <a:extLst>
              <a:ext uri="{FF2B5EF4-FFF2-40B4-BE49-F238E27FC236}">
                <a16:creationId xmlns:a16="http://schemas.microsoft.com/office/drawing/2014/main" id="{3E92F689-DDD2-391E-CC2B-053353F44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2085" y="559707"/>
            <a:ext cx="568275" cy="568275"/>
          </a:xfrm>
          <a:prstGeom prst="rect">
            <a:avLst/>
          </a:prstGeom>
        </p:spPr>
      </p:pic>
      <p:pic>
        <p:nvPicPr>
          <p:cNvPr id="34" name="그래픽 33" descr="배지 단색으로 채워진">
            <a:extLst>
              <a:ext uri="{FF2B5EF4-FFF2-40B4-BE49-F238E27FC236}">
                <a16:creationId xmlns:a16="http://schemas.microsoft.com/office/drawing/2014/main" id="{4D33B95D-7BCC-D388-AF5E-4C1DD91334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2465" y="4778521"/>
            <a:ext cx="521096" cy="52109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CD38945-3C2B-9D04-3AF1-89D0A813C2A2}"/>
              </a:ext>
            </a:extLst>
          </p:cNvPr>
          <p:cNvSpPr txBox="1"/>
          <p:nvPr/>
        </p:nvSpPr>
        <p:spPr>
          <a:xfrm>
            <a:off x="4365436" y="3165679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 </a:t>
            </a:r>
            <a:r>
              <a:rPr lang="ko-KR" altLang="en-US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앱 배너 </a:t>
            </a:r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898492-A802-B2F4-1CC0-A71EB668800C}"/>
              </a:ext>
            </a:extLst>
          </p:cNvPr>
          <p:cNvSpPr txBox="1"/>
          <p:nvPr/>
        </p:nvSpPr>
        <p:spPr>
          <a:xfrm>
            <a:off x="6536018" y="1371663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 </a:t>
            </a:r>
            <a:r>
              <a:rPr lang="ko-KR" altLang="en-US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매장 검색  배너</a:t>
            </a:r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914297-85E1-39A9-46EE-5D7E169371D1}"/>
              </a:ext>
            </a:extLst>
          </p:cNvPr>
          <p:cNvSpPr txBox="1"/>
          <p:nvPr/>
        </p:nvSpPr>
        <p:spPr>
          <a:xfrm>
            <a:off x="1664708" y="2251124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 </a:t>
            </a:r>
            <a:r>
              <a:rPr lang="ko-KR" altLang="en-US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주문 배너 </a:t>
            </a:r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F3CFF3-8688-5C73-A0B3-F7D47561A23B}"/>
              </a:ext>
            </a:extLst>
          </p:cNvPr>
          <p:cNvSpPr txBox="1"/>
          <p:nvPr/>
        </p:nvSpPr>
        <p:spPr>
          <a:xfrm>
            <a:off x="5460819" y="228876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 </a:t>
            </a:r>
            <a:r>
              <a:rPr lang="ko-KR" altLang="en-US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배달 배너 </a:t>
            </a:r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E5A0E4-5974-085F-7FF1-49F11C51A3C4}"/>
              </a:ext>
            </a:extLst>
          </p:cNvPr>
          <p:cNvSpPr txBox="1"/>
          <p:nvPr/>
        </p:nvSpPr>
        <p:spPr>
          <a:xfrm>
            <a:off x="1566149" y="3161756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 </a:t>
            </a:r>
            <a:r>
              <a:rPr lang="ko-KR" altLang="en-US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가맹점</a:t>
            </a:r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배너 </a:t>
            </a:r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FA1069-B2A4-DC2D-387B-59F6B9B2884E}"/>
              </a:ext>
            </a:extLst>
          </p:cNvPr>
          <p:cNvSpPr txBox="1"/>
          <p:nvPr/>
        </p:nvSpPr>
        <p:spPr>
          <a:xfrm>
            <a:off x="2910502" y="1371663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 </a:t>
            </a:r>
            <a:r>
              <a:rPr lang="ko-KR" altLang="en-US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메뉴 배너 </a:t>
            </a:r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D83734-5027-3A87-F641-9016397C4F90}"/>
              </a:ext>
            </a:extLst>
          </p:cNvPr>
          <p:cNvSpPr txBox="1"/>
          <p:nvPr/>
        </p:nvSpPr>
        <p:spPr>
          <a:xfrm>
            <a:off x="6536019" y="3161756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 </a:t>
            </a:r>
            <a:r>
              <a:rPr lang="ko-KR" altLang="en-US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오픈 매장 배너 </a:t>
            </a:r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7F7683-A51C-0DFC-4799-F50461227210}"/>
              </a:ext>
            </a:extLst>
          </p:cNvPr>
          <p:cNvSpPr txBox="1"/>
          <p:nvPr/>
        </p:nvSpPr>
        <p:spPr>
          <a:xfrm>
            <a:off x="4486535" y="4179200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 </a:t>
            </a:r>
            <a:r>
              <a:rPr lang="ko-KR" altLang="en-US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레시피 배너 </a:t>
            </a:r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163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783E1F-80B5-9856-86A1-D3EEC15D3F54}"/>
              </a:ext>
            </a:extLst>
          </p:cNvPr>
          <p:cNvSpPr/>
          <p:nvPr/>
        </p:nvSpPr>
        <p:spPr>
          <a:xfrm>
            <a:off x="-1" y="0"/>
            <a:ext cx="10232571" cy="3079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155573-BBFD-502A-1BAF-79F9E2B34BD2}"/>
              </a:ext>
            </a:extLst>
          </p:cNvPr>
          <p:cNvSpPr/>
          <p:nvPr/>
        </p:nvSpPr>
        <p:spPr>
          <a:xfrm>
            <a:off x="10232570" y="0"/>
            <a:ext cx="1959430" cy="307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DD051-FE71-2221-3317-90375DBFD7E2}"/>
              </a:ext>
            </a:extLst>
          </p:cNvPr>
          <p:cNvSpPr txBox="1"/>
          <p:nvPr/>
        </p:nvSpPr>
        <p:spPr>
          <a:xfrm>
            <a:off x="0" y="-30711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공지사항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D7636-8DB1-BBA2-6E1C-8E20C7CD4EB5}"/>
              </a:ext>
            </a:extLst>
          </p:cNvPr>
          <p:cNvSpPr txBox="1"/>
          <p:nvPr/>
        </p:nvSpPr>
        <p:spPr>
          <a:xfrm>
            <a:off x="10246998" y="-32847"/>
            <a:ext cx="1059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상세 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B3BD17-285B-A850-5855-225FA278CB09}"/>
              </a:ext>
            </a:extLst>
          </p:cNvPr>
          <p:cNvSpPr/>
          <p:nvPr/>
        </p:nvSpPr>
        <p:spPr>
          <a:xfrm>
            <a:off x="269425" y="1026488"/>
            <a:ext cx="9531296" cy="5513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B0F935F-9BF3-FEF8-2332-A04D9893B43D}"/>
              </a:ext>
            </a:extLst>
          </p:cNvPr>
          <p:cNvGrpSpPr/>
          <p:nvPr/>
        </p:nvGrpSpPr>
        <p:grpSpPr>
          <a:xfrm>
            <a:off x="468370" y="1136900"/>
            <a:ext cx="9062568" cy="616634"/>
            <a:chOff x="468370" y="1136900"/>
            <a:chExt cx="9062568" cy="616634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1BF5C37-0FAE-990C-CA90-7AE9E37D0297}"/>
                </a:ext>
              </a:extLst>
            </p:cNvPr>
            <p:cNvSpPr/>
            <p:nvPr/>
          </p:nvSpPr>
          <p:spPr>
            <a:xfrm>
              <a:off x="468370" y="1139823"/>
              <a:ext cx="395242" cy="61146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BB467C-02C7-F933-6E67-084CED67A187}"/>
                </a:ext>
              </a:extLst>
            </p:cNvPr>
            <p:cNvSpPr txBox="1"/>
            <p:nvPr/>
          </p:nvSpPr>
          <p:spPr>
            <a:xfrm>
              <a:off x="962387" y="1399591"/>
              <a:ext cx="629838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00" dirty="0"/>
                <a:t>Brand   Menu   Store   Membership   Benefit   </a:t>
              </a:r>
              <a:r>
                <a:rPr lang="en-US" altLang="ko-KR" sz="1700" dirty="0" err="1"/>
                <a:t>Event&amp;News</a:t>
              </a:r>
              <a:endParaRPr lang="ko-KR" altLang="en-US" sz="17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AE87207-1EA9-092F-11E1-9C6953528908}"/>
                </a:ext>
              </a:extLst>
            </p:cNvPr>
            <p:cNvSpPr txBox="1"/>
            <p:nvPr/>
          </p:nvSpPr>
          <p:spPr>
            <a:xfrm>
              <a:off x="7245255" y="1422673"/>
              <a:ext cx="8992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rgbClr val="FF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공지사항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9027696E-288E-1748-D350-30E8943F3E4F}"/>
                </a:ext>
              </a:extLst>
            </p:cNvPr>
            <p:cNvSpPr/>
            <p:nvPr/>
          </p:nvSpPr>
          <p:spPr>
            <a:xfrm>
              <a:off x="8151186" y="1301619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0C2B5D88-4EFF-2D53-D0FD-E20DBEA9BBC5}"/>
                </a:ext>
              </a:extLst>
            </p:cNvPr>
            <p:cNvSpPr/>
            <p:nvPr/>
          </p:nvSpPr>
          <p:spPr>
            <a:xfrm>
              <a:off x="8643441" y="1311802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00C638D-38A9-8997-60E6-EEF76B9005D6}"/>
                </a:ext>
              </a:extLst>
            </p:cNvPr>
            <p:cNvSpPr/>
            <p:nvPr/>
          </p:nvSpPr>
          <p:spPr>
            <a:xfrm>
              <a:off x="9135696" y="1301619"/>
              <a:ext cx="395242" cy="43948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C12E1F-49CC-9557-5A69-C7DAB2944685}"/>
                </a:ext>
              </a:extLst>
            </p:cNvPr>
            <p:cNvSpPr txBox="1"/>
            <p:nvPr/>
          </p:nvSpPr>
          <p:spPr>
            <a:xfrm>
              <a:off x="935834" y="1136900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[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브랜드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]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B5B5C3-9531-8338-5F71-BA68DACAD0E7}"/>
              </a:ext>
            </a:extLst>
          </p:cNvPr>
          <p:cNvSpPr/>
          <p:nvPr/>
        </p:nvSpPr>
        <p:spPr>
          <a:xfrm>
            <a:off x="269425" y="1914525"/>
            <a:ext cx="9531296" cy="9369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9F32EB-C7E7-9B3E-D734-F665DD1A32E6}"/>
              </a:ext>
            </a:extLst>
          </p:cNvPr>
          <p:cNvSpPr/>
          <p:nvPr/>
        </p:nvSpPr>
        <p:spPr>
          <a:xfrm>
            <a:off x="6448425" y="2574103"/>
            <a:ext cx="2687271" cy="431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6D847E-BE26-1E15-F274-46A1E00BD383}"/>
              </a:ext>
            </a:extLst>
          </p:cNvPr>
          <p:cNvSpPr txBox="1"/>
          <p:nvPr/>
        </p:nvSpPr>
        <p:spPr>
          <a:xfrm>
            <a:off x="496289" y="2084447"/>
            <a:ext cx="3799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NEWS</a:t>
            </a:r>
          </a:p>
          <a:p>
            <a:r>
              <a:rPr lang="ko-KR" altLang="en-US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공차의 다양한 소식을 확인해 보세요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F2A27D-C1B5-4A8E-5D24-E6F3E2D82997}"/>
              </a:ext>
            </a:extLst>
          </p:cNvPr>
          <p:cNvSpPr txBox="1"/>
          <p:nvPr/>
        </p:nvSpPr>
        <p:spPr>
          <a:xfrm>
            <a:off x="4938540" y="2244993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 </a:t>
            </a:r>
            <a:r>
              <a:rPr lang="ko-KR" altLang="en-US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배너 </a:t>
            </a:r>
            <a:r>
              <a:rPr lang="en-US" altLang="ko-KR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E68F27-148F-E249-7F76-23A9228019AF}"/>
              </a:ext>
            </a:extLst>
          </p:cNvPr>
          <p:cNvSpPr txBox="1"/>
          <p:nvPr/>
        </p:nvSpPr>
        <p:spPr>
          <a:xfrm>
            <a:off x="7074737" y="2639327"/>
            <a:ext cx="1649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 </a:t>
            </a:r>
            <a:r>
              <a:rPr lang="ko-KR" altLang="en-US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이벤트</a:t>
            </a:r>
            <a:r>
              <a:rPr lang="en-US" altLang="ko-KR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&amp;</a:t>
            </a:r>
            <a:r>
              <a:rPr lang="ko-KR" altLang="en-US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뉴스 </a:t>
            </a:r>
            <a:r>
              <a:rPr lang="en-US" altLang="ko-KR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 </a:t>
            </a:r>
            <a:r>
              <a:rPr lang="ko-KR" altLang="en-US" sz="12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뉴스</a:t>
            </a:r>
          </a:p>
        </p:txBody>
      </p:sp>
      <p:pic>
        <p:nvPicPr>
          <p:cNvPr id="29" name="그래픽 28" descr="재택 근무 윤곽선">
            <a:extLst>
              <a:ext uri="{FF2B5EF4-FFF2-40B4-BE49-F238E27FC236}">
                <a16:creationId xmlns:a16="http://schemas.microsoft.com/office/drawing/2014/main" id="{AA360F8F-7D31-7E16-8D20-ACAE5DED4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3913" y="2645003"/>
            <a:ext cx="324624" cy="324624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770D6C97-5D22-A133-3740-1065D1C69063}"/>
              </a:ext>
            </a:extLst>
          </p:cNvPr>
          <p:cNvSpPr/>
          <p:nvPr/>
        </p:nvSpPr>
        <p:spPr>
          <a:xfrm>
            <a:off x="1747275" y="3686797"/>
            <a:ext cx="1907412" cy="232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8011ECE-EA05-CC4F-E366-2FFFFFEEBFD4}"/>
              </a:ext>
            </a:extLst>
          </p:cNvPr>
          <p:cNvSpPr/>
          <p:nvPr/>
        </p:nvSpPr>
        <p:spPr>
          <a:xfrm>
            <a:off x="3868125" y="3685320"/>
            <a:ext cx="4190108" cy="232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8D7D6E-FDA9-9EDF-363C-91A401592B3A}"/>
              </a:ext>
            </a:extLst>
          </p:cNvPr>
          <p:cNvSpPr txBox="1"/>
          <p:nvPr/>
        </p:nvSpPr>
        <p:spPr>
          <a:xfrm>
            <a:off x="3003583" y="3099923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공지사항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B926D3-3CEA-8610-2B0C-F9DD8BD5FC0E}"/>
              </a:ext>
            </a:extLst>
          </p:cNvPr>
          <p:cNvSpPr txBox="1"/>
          <p:nvPr/>
        </p:nvSpPr>
        <p:spPr>
          <a:xfrm>
            <a:off x="5952650" y="3099923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보도자료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798844F-9AF6-9080-6578-8BB506409A2A}"/>
              </a:ext>
            </a:extLst>
          </p:cNvPr>
          <p:cNvSpPr/>
          <p:nvPr/>
        </p:nvSpPr>
        <p:spPr>
          <a:xfrm>
            <a:off x="5007585" y="3399938"/>
            <a:ext cx="268727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DC02A91-1501-0BAB-75CA-BC263006B4C2}"/>
              </a:ext>
            </a:extLst>
          </p:cNvPr>
          <p:cNvSpPr/>
          <p:nvPr/>
        </p:nvSpPr>
        <p:spPr>
          <a:xfrm>
            <a:off x="2027309" y="3399939"/>
            <a:ext cx="2687271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병합 35">
            <a:extLst>
              <a:ext uri="{FF2B5EF4-FFF2-40B4-BE49-F238E27FC236}">
                <a16:creationId xmlns:a16="http://schemas.microsoft.com/office/drawing/2014/main" id="{6700CF2B-50F2-138A-13DC-043B50B3263F}"/>
              </a:ext>
            </a:extLst>
          </p:cNvPr>
          <p:cNvSpPr/>
          <p:nvPr/>
        </p:nvSpPr>
        <p:spPr>
          <a:xfrm>
            <a:off x="3336575" y="3488715"/>
            <a:ext cx="116980" cy="82124"/>
          </a:xfrm>
          <a:prstGeom prst="flowChartMerg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B0146E-2FD5-D4F2-4F88-7048895A4DFA}"/>
              </a:ext>
            </a:extLst>
          </p:cNvPr>
          <p:cNvSpPr txBox="1"/>
          <p:nvPr/>
        </p:nvSpPr>
        <p:spPr>
          <a:xfrm>
            <a:off x="1747730" y="366331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BE3DD3-2476-DFC0-C3B8-03CF4D7C35F6}"/>
              </a:ext>
            </a:extLst>
          </p:cNvPr>
          <p:cNvSpPr txBox="1"/>
          <p:nvPr/>
        </p:nvSpPr>
        <p:spPr>
          <a:xfrm>
            <a:off x="3828760" y="3663709"/>
            <a:ext cx="1771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검색어를 입력해주세요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40" name="그래픽 39" descr="아래쪽 캐럿 단색으로 채워진">
            <a:extLst>
              <a:ext uri="{FF2B5EF4-FFF2-40B4-BE49-F238E27FC236}">
                <a16:creationId xmlns:a16="http://schemas.microsoft.com/office/drawing/2014/main" id="{4DEC50A5-C838-1033-3930-D8F5259529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6575" y="3663310"/>
            <a:ext cx="276999" cy="276999"/>
          </a:xfrm>
          <a:prstGeom prst="rect">
            <a:avLst/>
          </a:prstGeom>
        </p:spPr>
      </p:pic>
      <p:pic>
        <p:nvPicPr>
          <p:cNvPr id="42" name="그래픽 41" descr="돋보기 단색으로 채워진">
            <a:extLst>
              <a:ext uri="{FF2B5EF4-FFF2-40B4-BE49-F238E27FC236}">
                <a16:creationId xmlns:a16="http://schemas.microsoft.com/office/drawing/2014/main" id="{4BFB31AD-D1C4-9F5D-4663-23D3395251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24192" y="3685320"/>
            <a:ext cx="234041" cy="234041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8FD2DFD-741B-9360-E435-AC1F92D69711}"/>
              </a:ext>
            </a:extLst>
          </p:cNvPr>
          <p:cNvSpPr/>
          <p:nvPr/>
        </p:nvSpPr>
        <p:spPr>
          <a:xfrm>
            <a:off x="1747275" y="4105275"/>
            <a:ext cx="1907412" cy="908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CC9F165-BBA3-8814-A3CF-E31B38D8E35D}"/>
              </a:ext>
            </a:extLst>
          </p:cNvPr>
          <p:cNvSpPr/>
          <p:nvPr/>
        </p:nvSpPr>
        <p:spPr>
          <a:xfrm>
            <a:off x="3949048" y="4099815"/>
            <a:ext cx="1907412" cy="9015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641C8FF-EE59-5A15-6503-85A286D78A08}"/>
              </a:ext>
            </a:extLst>
          </p:cNvPr>
          <p:cNvSpPr/>
          <p:nvPr/>
        </p:nvSpPr>
        <p:spPr>
          <a:xfrm>
            <a:off x="6150821" y="4099815"/>
            <a:ext cx="1907412" cy="9015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32CC11F-728B-FCB8-ACBF-89EE76BDB75F}"/>
              </a:ext>
            </a:extLst>
          </p:cNvPr>
          <p:cNvSpPr txBox="1"/>
          <p:nvPr/>
        </p:nvSpPr>
        <p:spPr>
          <a:xfrm>
            <a:off x="1706157" y="4095934"/>
            <a:ext cx="198964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2023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02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 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02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</a:t>
            </a:r>
            <a:endParaRPr lang="en-US" altLang="ko-KR" sz="1000" i="0" dirty="0">
              <a:solidFill>
                <a:srgbClr val="22222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l"/>
            <a:endParaRPr lang="ko-KR" altLang="en-US" sz="1000" i="0" dirty="0">
              <a:solidFill>
                <a:srgbClr val="22222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l"/>
            <a:r>
              <a:rPr lang="ko-KR" altLang="en-US" sz="1000" i="0" dirty="0" err="1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공차코리아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000" i="0" dirty="0" err="1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얼그레이티를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더해 </a:t>
            </a:r>
            <a:endParaRPr lang="en-US" altLang="ko-KR" sz="1000" i="0" dirty="0">
              <a:solidFill>
                <a:srgbClr val="22222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l"/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한층 더 풍성해진 ‘딸기 </a:t>
            </a:r>
            <a:r>
              <a:rPr lang="ko-KR" altLang="en-US" sz="1000" i="0" dirty="0" err="1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신메뉴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</a:p>
          <a:p>
            <a:endParaRPr lang="ko-KR" altLang="en-US" sz="1000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F61D011-E8DF-0B2B-EB68-A6C4EC4D86FC}"/>
              </a:ext>
            </a:extLst>
          </p:cNvPr>
          <p:cNvGrpSpPr/>
          <p:nvPr/>
        </p:nvGrpSpPr>
        <p:grpSpPr>
          <a:xfrm>
            <a:off x="468370" y="5556381"/>
            <a:ext cx="9086822" cy="914761"/>
            <a:chOff x="576982" y="5299617"/>
            <a:chExt cx="8978210" cy="1171525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2DDE5B8-FD6D-87A7-CB70-2985F1D83985}"/>
                </a:ext>
              </a:extLst>
            </p:cNvPr>
            <p:cNvSpPr/>
            <p:nvPr/>
          </p:nvSpPr>
          <p:spPr>
            <a:xfrm>
              <a:off x="576982" y="5304082"/>
              <a:ext cx="411626" cy="108719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8D1465A-98B1-9DB9-43A5-9D6D46E23C8C}"/>
                </a:ext>
              </a:extLst>
            </p:cNvPr>
            <p:cNvSpPr txBox="1"/>
            <p:nvPr/>
          </p:nvSpPr>
          <p:spPr>
            <a:xfrm>
              <a:off x="988608" y="5299617"/>
              <a:ext cx="85665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회사소개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제휴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제안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고객센터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개인정보처리방침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이메일무단수집거부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</a:t>
              </a:r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윤리규범 실전지침 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HOT-LINE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E9E1713-BAD2-0B03-0483-DA9DFCAB5C90}"/>
                </a:ext>
              </a:extLst>
            </p:cNvPr>
            <p:cNvSpPr txBox="1"/>
            <p:nvPr/>
          </p:nvSpPr>
          <p:spPr>
            <a:xfrm>
              <a:off x="988608" y="5739079"/>
              <a:ext cx="21707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고객센터 ☎</a:t>
              </a:r>
              <a:r>
                <a:rPr lang="en-US" altLang="ko-KR" sz="1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02-779-7758</a:t>
              </a:r>
              <a:endPara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2493698-2C38-2706-4934-17B3F0DCE2D4}"/>
                </a:ext>
              </a:extLst>
            </p:cNvPr>
            <p:cNvSpPr txBox="1"/>
            <p:nvPr/>
          </p:nvSpPr>
          <p:spPr>
            <a:xfrm>
              <a:off x="3023542" y="5741910"/>
              <a:ext cx="54088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운영시간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월요일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목요일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9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6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),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금요일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9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</a:t>
              </a:r>
            </a:p>
            <a:p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점심시간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낮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12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~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오후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 </a:t>
              </a:r>
              <a:r>
                <a:rPr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 </a:t>
              </a:r>
              <a:r>
                <a:rPr lang="ko-KR" altLang="en-US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주말 및 공휴일 휴무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A8D1569-4B2B-4554-F13A-58971D3B684E}"/>
                </a:ext>
              </a:extLst>
            </p:cNvPr>
            <p:cNvSpPr txBox="1"/>
            <p:nvPr/>
          </p:nvSpPr>
          <p:spPr>
            <a:xfrm>
              <a:off x="1018366" y="6224921"/>
              <a:ext cx="83279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서울 종로구 종로 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47(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공평동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,7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층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   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㈜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공차코리아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대표이사 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이봉진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 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사업자등록번호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214-88-84534   |   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통신판매번호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2020-</a:t>
              </a:r>
              <a:r>
                <a:rPr lang="ko-KR" altLang="en-US" sz="1000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서울종로</a:t>
              </a:r>
              <a:r>
                <a:rPr lang="en-US" altLang="ko-KR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-0966</a:t>
              </a:r>
              <a:r>
                <a:rPr lang="ko-KR" altLang="en-US" sz="10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3EB8C173-52C1-6C07-D818-3B5385901E86}"/>
              </a:ext>
            </a:extLst>
          </p:cNvPr>
          <p:cNvSpPr txBox="1"/>
          <p:nvPr/>
        </p:nvSpPr>
        <p:spPr>
          <a:xfrm>
            <a:off x="2717784" y="4755146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자세히 보기 </a:t>
            </a:r>
            <a:r>
              <a:rPr lang="en-US" altLang="ko-KR" sz="1000" u="sng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sz="1000" u="sng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38BEE8-6A1C-74BA-C417-DA123AF96A23}"/>
              </a:ext>
            </a:extLst>
          </p:cNvPr>
          <p:cNvSpPr txBox="1"/>
          <p:nvPr/>
        </p:nvSpPr>
        <p:spPr>
          <a:xfrm>
            <a:off x="3944831" y="4069355"/>
            <a:ext cx="142859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2022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09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 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01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</a:t>
            </a:r>
            <a:endParaRPr lang="en-US" altLang="ko-KR" sz="1000" i="0" dirty="0">
              <a:solidFill>
                <a:srgbClr val="22222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l"/>
            <a:endParaRPr lang="ko-KR" altLang="en-US" sz="1000" i="0" dirty="0">
              <a:solidFill>
                <a:srgbClr val="22222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l"/>
            <a:r>
              <a:rPr lang="ko-KR" altLang="en-US" sz="1000" i="0" dirty="0" err="1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공차코리아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i="0" dirty="0" err="1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조선향미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1000" i="0" dirty="0">
              <a:solidFill>
                <a:srgbClr val="22222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l"/>
            <a:r>
              <a:rPr lang="ko-KR" altLang="en-US" sz="1000" i="0" dirty="0" err="1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신메뉴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종 출시</a:t>
            </a:r>
          </a:p>
          <a:p>
            <a:endParaRPr lang="ko-KR" altLang="en-US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941BC9E-2906-3A9A-DBA9-1DA8A2E6E727}"/>
              </a:ext>
            </a:extLst>
          </p:cNvPr>
          <p:cNvSpPr txBox="1"/>
          <p:nvPr/>
        </p:nvSpPr>
        <p:spPr>
          <a:xfrm>
            <a:off x="4911020" y="4746196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자세히 보기 </a:t>
            </a:r>
            <a:r>
              <a:rPr lang="en-US" altLang="ko-KR" sz="1000" u="sng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sz="1000" u="sng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225283-BCB5-3F7D-B034-9E2F6A8EBA28}"/>
              </a:ext>
            </a:extLst>
          </p:cNvPr>
          <p:cNvSpPr txBox="1"/>
          <p:nvPr/>
        </p:nvSpPr>
        <p:spPr>
          <a:xfrm>
            <a:off x="7108126" y="4755146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자세히 보기 </a:t>
            </a:r>
            <a:r>
              <a:rPr lang="en-US" altLang="ko-KR" sz="1000" u="sng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sz="1000" u="sng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F3BB92-2A57-A40E-634B-A50F3F533E12}"/>
              </a:ext>
            </a:extLst>
          </p:cNvPr>
          <p:cNvSpPr txBox="1"/>
          <p:nvPr/>
        </p:nvSpPr>
        <p:spPr>
          <a:xfrm>
            <a:off x="6162694" y="4080263"/>
            <a:ext cx="171713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2022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05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 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26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</a:t>
            </a:r>
            <a:endParaRPr lang="en-US" altLang="ko-KR" sz="1000" i="0" dirty="0">
              <a:solidFill>
                <a:srgbClr val="22222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l"/>
            <a:endParaRPr lang="ko-KR" altLang="en-US" sz="1000" i="0" dirty="0">
              <a:solidFill>
                <a:srgbClr val="22222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l"/>
            <a:r>
              <a:rPr lang="ko-KR" altLang="en-US" sz="1000" i="0" dirty="0" err="1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공차코리아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브랜드 모델로 </a:t>
            </a:r>
            <a:endParaRPr lang="en-US" altLang="ko-KR" sz="1000" i="0" dirty="0">
              <a:solidFill>
                <a:srgbClr val="22222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l"/>
            <a:r>
              <a:rPr lang="ko-KR" altLang="en-US" sz="1000" i="0" dirty="0" err="1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송강</a:t>
            </a:r>
            <a:r>
              <a:rPr lang="ko-KR" altLang="en-US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발탁</a:t>
            </a:r>
            <a:r>
              <a:rPr lang="en-US" altLang="ko-KR" sz="100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!</a:t>
            </a:r>
          </a:p>
          <a:p>
            <a:endParaRPr lang="ko-KR" alt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F0406A-F047-27D7-2579-19820678F0D8}"/>
              </a:ext>
            </a:extLst>
          </p:cNvPr>
          <p:cNvSpPr txBox="1"/>
          <p:nvPr/>
        </p:nvSpPr>
        <p:spPr>
          <a:xfrm>
            <a:off x="3944831" y="5124202"/>
            <a:ext cx="17395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&lt;&lt;  &lt;  1  2  3  4  5  &gt;  &gt;&gt; </a:t>
            </a:r>
            <a:endParaRPr lang="ko-KR" altLang="en-US" sz="11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186636C-E93E-B0BC-EDA5-DB5C4D30363D}"/>
              </a:ext>
            </a:extLst>
          </p:cNvPr>
          <p:cNvGrpSpPr/>
          <p:nvPr/>
        </p:nvGrpSpPr>
        <p:grpSpPr>
          <a:xfrm>
            <a:off x="403176" y="459957"/>
            <a:ext cx="1792377" cy="482667"/>
            <a:chOff x="536858" y="425655"/>
            <a:chExt cx="1792377" cy="482667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0BE1B5D0-4996-9298-2FB1-2B76A2F11714}"/>
                </a:ext>
              </a:extLst>
            </p:cNvPr>
            <p:cNvSpPr/>
            <p:nvPr/>
          </p:nvSpPr>
          <p:spPr>
            <a:xfrm>
              <a:off x="536858" y="425655"/>
              <a:ext cx="1792377" cy="48266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D963D6E-E3F7-C325-68DD-E56B581FEF0B}"/>
                </a:ext>
              </a:extLst>
            </p:cNvPr>
            <p:cNvSpPr txBox="1"/>
            <p:nvPr/>
          </p:nvSpPr>
          <p:spPr>
            <a:xfrm>
              <a:off x="932100" y="43981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공차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6B80DF1-4BC8-A85E-27C3-CD5C25121AD8}"/>
                </a:ext>
              </a:extLst>
            </p:cNvPr>
            <p:cNvSpPr txBox="1"/>
            <p:nvPr/>
          </p:nvSpPr>
          <p:spPr>
            <a:xfrm>
              <a:off x="1910041" y="425655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C4B816AC-B71E-4047-EC95-8D8775CA3691}"/>
                </a:ext>
              </a:extLst>
            </p:cNvPr>
            <p:cNvSpPr/>
            <p:nvPr/>
          </p:nvSpPr>
          <p:spPr>
            <a:xfrm>
              <a:off x="665684" y="490491"/>
              <a:ext cx="228600" cy="30791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4" name="그래픽 73" descr="배지 1 단색으로 채워진">
            <a:extLst>
              <a:ext uri="{FF2B5EF4-FFF2-40B4-BE49-F238E27FC236}">
                <a16:creationId xmlns:a16="http://schemas.microsoft.com/office/drawing/2014/main" id="{B8B43265-A693-8061-EEE2-B84FA008B5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12815" y="1977788"/>
            <a:ext cx="408636" cy="408636"/>
          </a:xfrm>
          <a:prstGeom prst="rect">
            <a:avLst/>
          </a:prstGeom>
        </p:spPr>
      </p:pic>
      <p:pic>
        <p:nvPicPr>
          <p:cNvPr id="76" name="그래픽 75" descr="배지 단색으로 채워진">
            <a:extLst>
              <a:ext uri="{FF2B5EF4-FFF2-40B4-BE49-F238E27FC236}">
                <a16:creationId xmlns:a16="http://schemas.microsoft.com/office/drawing/2014/main" id="{8A393BC1-4746-046C-9FF9-8BB3BF1D2A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38683" y="2557036"/>
            <a:ext cx="412591" cy="412591"/>
          </a:xfrm>
          <a:prstGeom prst="rect">
            <a:avLst/>
          </a:prstGeom>
        </p:spPr>
      </p:pic>
      <p:pic>
        <p:nvPicPr>
          <p:cNvPr id="78" name="그래픽 77" descr="배지 3 단색으로 채워진">
            <a:extLst>
              <a:ext uri="{FF2B5EF4-FFF2-40B4-BE49-F238E27FC236}">
                <a16:creationId xmlns:a16="http://schemas.microsoft.com/office/drawing/2014/main" id="{383445F9-C748-D868-CDA5-12B1A40A9D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68670" y="2977836"/>
            <a:ext cx="403492" cy="403492"/>
          </a:xfrm>
          <a:prstGeom prst="rect">
            <a:avLst/>
          </a:prstGeom>
        </p:spPr>
      </p:pic>
      <p:pic>
        <p:nvPicPr>
          <p:cNvPr id="80" name="그래픽 79" descr="배지 4 단색으로 채워진">
            <a:extLst>
              <a:ext uri="{FF2B5EF4-FFF2-40B4-BE49-F238E27FC236}">
                <a16:creationId xmlns:a16="http://schemas.microsoft.com/office/drawing/2014/main" id="{542700B8-4341-13DF-048D-78F43F8D4D6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21721" y="3627775"/>
            <a:ext cx="384436" cy="384436"/>
          </a:xfrm>
          <a:prstGeom prst="rect">
            <a:avLst/>
          </a:prstGeom>
        </p:spPr>
      </p:pic>
      <p:pic>
        <p:nvPicPr>
          <p:cNvPr id="82" name="그래픽 81" descr="배지 5 단색으로 채워진">
            <a:extLst>
              <a:ext uri="{FF2B5EF4-FFF2-40B4-BE49-F238E27FC236}">
                <a16:creationId xmlns:a16="http://schemas.microsoft.com/office/drawing/2014/main" id="{730DAF60-4F04-3081-8F76-8D292F5AFFF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70562" y="4628694"/>
            <a:ext cx="448250" cy="44825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08D5CC10-6EDA-DDFC-21F7-A205FC3CE380}"/>
              </a:ext>
            </a:extLst>
          </p:cNvPr>
          <p:cNvSpPr txBox="1"/>
          <p:nvPr/>
        </p:nvSpPr>
        <p:spPr>
          <a:xfrm>
            <a:off x="9929098" y="1422673"/>
            <a:ext cx="2176505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배너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공지사항 페이지 배너 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문구 배치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위치 탭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현재 실행된 페이지의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카테고리 위치를 확인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가능한 탭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[3]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메뉴 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메뉴 클릭 시 해당 메뉴 하단에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표시 바 배치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[4]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검색 카테고리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전체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제목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내용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카테고리를 선택 할 수 있도록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하단 메뉴 목록 나오게 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설정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[5] </a:t>
            </a:r>
            <a:r>
              <a:rPr lang="ko-KR" altLang="en-US" sz="105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공지사항</a:t>
            </a:r>
            <a:endParaRPr lang="en-US" altLang="ko-KR" sz="105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메인 문구 노출</a:t>
            </a:r>
            <a:r>
              <a:rPr lang="en-US" altLang="ko-KR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자세히 보기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05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 할 경우 관련 내용 페이지로 이동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ko-KR" altLang="en-US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1B678BC-3325-F74A-8549-C2CE445A56FE}"/>
              </a:ext>
            </a:extLst>
          </p:cNvPr>
          <p:cNvCxnSpPr/>
          <p:nvPr/>
        </p:nvCxnSpPr>
        <p:spPr>
          <a:xfrm>
            <a:off x="6836225" y="647700"/>
            <a:ext cx="517075" cy="751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52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197</TotalTime>
  <Words>624</Words>
  <Application>Microsoft Office PowerPoint</Application>
  <PresentationFormat>와이드스크린</PresentationFormat>
  <Paragraphs>154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HY견명조</vt:lpstr>
      <vt:lpstr>HY헤드라인M</vt:lpstr>
      <vt:lpstr>함초롬바탕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다은</dc:creator>
  <cp:lastModifiedBy>김 다은</cp:lastModifiedBy>
  <cp:revision>1</cp:revision>
  <dcterms:created xsi:type="dcterms:W3CDTF">2023-03-04T13:50:33Z</dcterms:created>
  <dcterms:modified xsi:type="dcterms:W3CDTF">2023-03-04T17:19:06Z</dcterms:modified>
</cp:coreProperties>
</file>