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yes Ceballos" initials="RC" lastIdx="2" clrIdx="0">
    <p:extLst>
      <p:ext uri="{19B8F6BF-5375-455C-9EA6-DF929625EA0E}">
        <p15:presenceInfo xmlns:p15="http://schemas.microsoft.com/office/powerpoint/2012/main" userId="Reyes Ceball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66A63-8622-48FC-BF90-E2AD229C924E}" v="74" dt="2019-05-09T00:04:34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5881" autoAdjust="0"/>
  </p:normalViewPr>
  <p:slideViewPr>
    <p:cSldViewPr snapToGrid="0" snapToObjects="1">
      <p:cViewPr varScale="1">
        <p:scale>
          <a:sx n="51" d="100"/>
          <a:sy n="5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 Ceballos" userId="5ea9ff96-7199-4ffd-ae70-e3a9ed1add0c" providerId="ADAL" clId="{6A566A63-8622-48FC-BF90-E2AD229C924E}"/>
    <pc:docChg chg="undo redo custSel addSld delSld modSld">
      <pc:chgData name="Reyes Ceballos" userId="5ea9ff96-7199-4ffd-ae70-e3a9ed1add0c" providerId="ADAL" clId="{6A566A63-8622-48FC-BF90-E2AD229C924E}" dt="2019-05-09T00:28:38.479" v="2252" actId="2696"/>
      <pc:docMkLst>
        <pc:docMk/>
      </pc:docMkLst>
      <pc:sldChg chg="modSp del">
        <pc:chgData name="Reyes Ceballos" userId="5ea9ff96-7199-4ffd-ae70-e3a9ed1add0c" providerId="ADAL" clId="{6A566A63-8622-48FC-BF90-E2AD229C924E}" dt="2019-05-09T00:28:38.479" v="2252" actId="2696"/>
        <pc:sldMkLst>
          <pc:docMk/>
          <pc:sldMk cId="4228610334" sldId="256"/>
        </pc:sldMkLst>
        <pc:spChg chg="mod">
          <ac:chgData name="Reyes Ceballos" userId="5ea9ff96-7199-4ffd-ae70-e3a9ed1add0c" providerId="ADAL" clId="{6A566A63-8622-48FC-BF90-E2AD229C924E}" dt="2019-05-08T20:37:26.911" v="193" actId="1076"/>
          <ac:spMkLst>
            <pc:docMk/>
            <pc:sldMk cId="4228610334" sldId="256"/>
            <ac:spMk id="2" creationId="{6F565EC9-AB94-F841-B844-B2A50357CCE6}"/>
          </ac:spMkLst>
        </pc:spChg>
        <pc:spChg chg="mod">
          <ac:chgData name="Reyes Ceballos" userId="5ea9ff96-7199-4ffd-ae70-e3a9ed1add0c" providerId="ADAL" clId="{6A566A63-8622-48FC-BF90-E2AD229C924E}" dt="2019-05-08T20:38:35.274" v="202" actId="1076"/>
          <ac:spMkLst>
            <pc:docMk/>
            <pc:sldMk cId="4228610334" sldId="256"/>
            <ac:spMk id="3" creationId="{D5E7E78E-CAFE-B643-B342-CBFCB34D5C05}"/>
          </ac:spMkLst>
        </pc:spChg>
        <pc:picChg chg="mod ord">
          <ac:chgData name="Reyes Ceballos" userId="5ea9ff96-7199-4ffd-ae70-e3a9ed1add0c" providerId="ADAL" clId="{6A566A63-8622-48FC-BF90-E2AD229C924E}" dt="2019-05-08T23:54:02.821" v="2082" actId="14100"/>
          <ac:picMkLst>
            <pc:docMk/>
            <pc:sldMk cId="4228610334" sldId="256"/>
            <ac:picMk id="5" creationId="{DC41A4E9-BF9D-9F43-B73D-1701115D2B93}"/>
          </ac:picMkLst>
        </pc:picChg>
      </pc:sldChg>
      <pc:sldChg chg="modSp">
        <pc:chgData name="Reyes Ceballos" userId="5ea9ff96-7199-4ffd-ae70-e3a9ed1add0c" providerId="ADAL" clId="{6A566A63-8622-48FC-BF90-E2AD229C924E}" dt="2019-05-09T00:07:47.161" v="2230" actId="20577"/>
        <pc:sldMkLst>
          <pc:docMk/>
          <pc:sldMk cId="3761112439" sldId="257"/>
        </pc:sldMkLst>
        <pc:spChg chg="mod">
          <ac:chgData name="Reyes Ceballos" userId="5ea9ff96-7199-4ffd-ae70-e3a9ed1add0c" providerId="ADAL" clId="{6A566A63-8622-48FC-BF90-E2AD229C924E}" dt="2019-05-09T00:07:47.161" v="2230" actId="20577"/>
          <ac:spMkLst>
            <pc:docMk/>
            <pc:sldMk cId="3761112439" sldId="257"/>
            <ac:spMk id="2" creationId="{D73554AC-7363-B245-AA87-44596F6E55AE}"/>
          </ac:spMkLst>
        </pc:spChg>
        <pc:spChg chg="mod">
          <ac:chgData name="Reyes Ceballos" userId="5ea9ff96-7199-4ffd-ae70-e3a9ed1add0c" providerId="ADAL" clId="{6A566A63-8622-48FC-BF90-E2AD229C924E}" dt="2019-05-08T20:39:14.108" v="204" actId="20577"/>
          <ac:spMkLst>
            <pc:docMk/>
            <pc:sldMk cId="3761112439" sldId="257"/>
            <ac:spMk id="3" creationId="{8B7E4F58-580E-0E44-BAA3-355B749B9BA5}"/>
          </ac:spMkLst>
        </pc:spChg>
      </pc:sldChg>
      <pc:sldChg chg="addSp delSp modSp">
        <pc:chgData name="Reyes Ceballos" userId="5ea9ff96-7199-4ffd-ae70-e3a9ed1add0c" providerId="ADAL" clId="{6A566A63-8622-48FC-BF90-E2AD229C924E}" dt="2019-05-08T20:44:30.989" v="239" actId="6549"/>
        <pc:sldMkLst>
          <pc:docMk/>
          <pc:sldMk cId="2125209869" sldId="258"/>
        </pc:sldMkLst>
        <pc:spChg chg="add mod">
          <ac:chgData name="Reyes Ceballos" userId="5ea9ff96-7199-4ffd-ae70-e3a9ed1add0c" providerId="ADAL" clId="{6A566A63-8622-48FC-BF90-E2AD229C924E}" dt="2019-05-08T20:43:49.592" v="237" actId="14100"/>
          <ac:spMkLst>
            <pc:docMk/>
            <pc:sldMk cId="2125209869" sldId="258"/>
            <ac:spMk id="2" creationId="{75EC380C-B288-4D09-AD64-DB8D7FB36009}"/>
          </ac:spMkLst>
        </pc:spChg>
        <pc:spChg chg="add mod">
          <ac:chgData name="Reyes Ceballos" userId="5ea9ff96-7199-4ffd-ae70-e3a9ed1add0c" providerId="ADAL" clId="{6A566A63-8622-48FC-BF90-E2AD229C924E}" dt="2019-05-08T20:44:30.989" v="239" actId="6549"/>
          <ac:spMkLst>
            <pc:docMk/>
            <pc:sldMk cId="2125209869" sldId="258"/>
            <ac:spMk id="3" creationId="{32580BF1-2039-4160-AEA0-8113202E7FE8}"/>
          </ac:spMkLst>
        </pc:spChg>
        <pc:spChg chg="del mod">
          <ac:chgData name="Reyes Ceballos" userId="5ea9ff96-7199-4ffd-ae70-e3a9ed1add0c" providerId="ADAL" clId="{6A566A63-8622-48FC-BF90-E2AD229C924E}" dt="2019-05-08T20:43:11.478" v="227" actId="478"/>
          <ac:spMkLst>
            <pc:docMk/>
            <pc:sldMk cId="2125209869" sldId="258"/>
            <ac:spMk id="6" creationId="{6CE353BD-6145-B64B-B6F1-2EB458E5EBA5}"/>
          </ac:spMkLst>
        </pc:spChg>
        <pc:picChg chg="del">
          <ac:chgData name="Reyes Ceballos" userId="5ea9ff96-7199-4ffd-ae70-e3a9ed1add0c" providerId="ADAL" clId="{6A566A63-8622-48FC-BF90-E2AD229C924E}" dt="2019-05-08T20:42:07.981" v="205"/>
          <ac:picMkLst>
            <pc:docMk/>
            <pc:sldMk cId="2125209869" sldId="258"/>
            <ac:picMk id="5" creationId="{A319DA60-B830-8446-973B-0C9E31679D20}"/>
          </ac:picMkLst>
        </pc:picChg>
      </pc:sldChg>
      <pc:sldChg chg="addSp modSp modNotesTx">
        <pc:chgData name="Reyes Ceballos" userId="5ea9ff96-7199-4ffd-ae70-e3a9ed1add0c" providerId="ADAL" clId="{6A566A63-8622-48FC-BF90-E2AD229C924E}" dt="2019-05-09T00:10:19.538" v="2247" actId="20577"/>
        <pc:sldMkLst>
          <pc:docMk/>
          <pc:sldMk cId="4264285770" sldId="259"/>
        </pc:sldMkLst>
        <pc:spChg chg="mod">
          <ac:chgData name="Reyes Ceballos" userId="5ea9ff96-7199-4ffd-ae70-e3a9ed1add0c" providerId="ADAL" clId="{6A566A63-8622-48FC-BF90-E2AD229C924E}" dt="2019-05-08T20:58:27.289" v="615" actId="14100"/>
          <ac:spMkLst>
            <pc:docMk/>
            <pc:sldMk cId="4264285770" sldId="259"/>
            <ac:spMk id="2" creationId="{79881F8C-B4AF-CD42-83C6-48F7F392BCC9}"/>
          </ac:spMkLst>
        </pc:spChg>
        <pc:spChg chg="mod">
          <ac:chgData name="Reyes Ceballos" userId="5ea9ff96-7199-4ffd-ae70-e3a9ed1add0c" providerId="ADAL" clId="{6A566A63-8622-48FC-BF90-E2AD229C924E}" dt="2019-05-09T00:10:19.538" v="2247" actId="20577"/>
          <ac:spMkLst>
            <pc:docMk/>
            <pc:sldMk cId="4264285770" sldId="259"/>
            <ac:spMk id="3" creationId="{DDF39BE4-BEC0-2D4B-ABFF-CDAB0B215545}"/>
          </ac:spMkLst>
        </pc:spChg>
        <pc:cxnChg chg="add mod">
          <ac:chgData name="Reyes Ceballos" userId="5ea9ff96-7199-4ffd-ae70-e3a9ed1add0c" providerId="ADAL" clId="{6A566A63-8622-48FC-BF90-E2AD229C924E}" dt="2019-05-08T20:59:29.384" v="622" actId="692"/>
          <ac:cxnSpMkLst>
            <pc:docMk/>
            <pc:sldMk cId="4264285770" sldId="259"/>
            <ac:cxnSpMk id="5" creationId="{7F064DB8-ABDB-4EF6-AF1E-16014F044BE6}"/>
          </ac:cxnSpMkLst>
        </pc:cxnChg>
      </pc:sldChg>
      <pc:sldChg chg="del">
        <pc:chgData name="Reyes Ceballos" userId="5ea9ff96-7199-4ffd-ae70-e3a9ed1add0c" providerId="ADAL" clId="{6A566A63-8622-48FC-BF90-E2AD229C924E}" dt="2019-05-08T21:00:44.545" v="623" actId="2696"/>
        <pc:sldMkLst>
          <pc:docMk/>
          <pc:sldMk cId="477847882" sldId="260"/>
        </pc:sldMkLst>
      </pc:sldChg>
      <pc:sldChg chg="addSp modSp modNotesTx">
        <pc:chgData name="Reyes Ceballos" userId="5ea9ff96-7199-4ffd-ae70-e3a9ed1add0c" providerId="ADAL" clId="{6A566A63-8622-48FC-BF90-E2AD229C924E}" dt="2019-05-08T21:28:33.392" v="1165" actId="404"/>
        <pc:sldMkLst>
          <pc:docMk/>
          <pc:sldMk cId="3016079436" sldId="261"/>
        </pc:sldMkLst>
        <pc:spChg chg="mod">
          <ac:chgData name="Reyes Ceballos" userId="5ea9ff96-7199-4ffd-ae70-e3a9ed1add0c" providerId="ADAL" clId="{6A566A63-8622-48FC-BF90-E2AD229C924E}" dt="2019-05-08T21:01:13.584" v="624" actId="1076"/>
          <ac:spMkLst>
            <pc:docMk/>
            <pc:sldMk cId="3016079436" sldId="261"/>
            <ac:spMk id="2" creationId="{F8D650EE-11B5-CA41-93F4-4BE25E68DE89}"/>
          </ac:spMkLst>
        </pc:spChg>
        <pc:spChg chg="mod">
          <ac:chgData name="Reyes Ceballos" userId="5ea9ff96-7199-4ffd-ae70-e3a9ed1add0c" providerId="ADAL" clId="{6A566A63-8622-48FC-BF90-E2AD229C924E}" dt="2019-05-08T21:28:33.392" v="1165" actId="404"/>
          <ac:spMkLst>
            <pc:docMk/>
            <pc:sldMk cId="3016079436" sldId="261"/>
            <ac:spMk id="3" creationId="{A4BBBABF-17CE-714C-B10D-2911AD66F9CF}"/>
          </ac:spMkLst>
        </pc:spChg>
        <pc:picChg chg="add mod">
          <ac:chgData name="Reyes Ceballos" userId="5ea9ff96-7199-4ffd-ae70-e3a9ed1add0c" providerId="ADAL" clId="{6A566A63-8622-48FC-BF90-E2AD229C924E}" dt="2019-05-08T21:10:28.739" v="784" actId="1076"/>
          <ac:picMkLst>
            <pc:docMk/>
            <pc:sldMk cId="3016079436" sldId="261"/>
            <ac:picMk id="4" creationId="{1A43284D-37C0-4D39-9E59-97D4A41B1355}"/>
          </ac:picMkLst>
        </pc:picChg>
      </pc:sldChg>
      <pc:sldChg chg="modSp modNotesTx">
        <pc:chgData name="Reyes Ceballos" userId="5ea9ff96-7199-4ffd-ae70-e3a9ed1add0c" providerId="ADAL" clId="{6A566A63-8622-48FC-BF90-E2AD229C924E}" dt="2019-05-08T21:44:23.798" v="1489" actId="15"/>
        <pc:sldMkLst>
          <pc:docMk/>
          <pc:sldMk cId="86961412" sldId="262"/>
        </pc:sldMkLst>
        <pc:spChg chg="mod">
          <ac:chgData name="Reyes Ceballos" userId="5ea9ff96-7199-4ffd-ae70-e3a9ed1add0c" providerId="ADAL" clId="{6A566A63-8622-48FC-BF90-E2AD229C924E}" dt="2019-05-08T21:44:23.798" v="1489" actId="15"/>
          <ac:spMkLst>
            <pc:docMk/>
            <pc:sldMk cId="86961412" sldId="262"/>
            <ac:spMk id="3" creationId="{120F9435-2EB0-EE40-9F01-B5DC39E1EFE7}"/>
          </ac:spMkLst>
        </pc:spChg>
      </pc:sldChg>
      <pc:sldChg chg="addSp delSp modSp">
        <pc:chgData name="Reyes Ceballos" userId="5ea9ff96-7199-4ffd-ae70-e3a9ed1add0c" providerId="ADAL" clId="{6A566A63-8622-48FC-BF90-E2AD229C924E}" dt="2019-05-08T22:23:57.802" v="2051" actId="20577"/>
        <pc:sldMkLst>
          <pc:docMk/>
          <pc:sldMk cId="1934762456" sldId="263"/>
        </pc:sldMkLst>
        <pc:spChg chg="mod">
          <ac:chgData name="Reyes Ceballos" userId="5ea9ff96-7199-4ffd-ae70-e3a9ed1add0c" providerId="ADAL" clId="{6A566A63-8622-48FC-BF90-E2AD229C924E}" dt="2019-05-08T22:23:57.802" v="2051" actId="20577"/>
          <ac:spMkLst>
            <pc:docMk/>
            <pc:sldMk cId="1934762456" sldId="263"/>
            <ac:spMk id="2" creationId="{7DEAFC5E-3FAB-A24D-82D9-E884590D6533}"/>
          </ac:spMkLst>
        </pc:spChg>
        <pc:spChg chg="del">
          <ac:chgData name="Reyes Ceballos" userId="5ea9ff96-7199-4ffd-ae70-e3a9ed1add0c" providerId="ADAL" clId="{6A566A63-8622-48FC-BF90-E2AD229C924E}" dt="2019-05-08T22:06:50.346" v="1674"/>
          <ac:spMkLst>
            <pc:docMk/>
            <pc:sldMk cId="1934762456" sldId="263"/>
            <ac:spMk id="3" creationId="{C9710A1A-CB6C-B448-9EF0-CAFFF74FAB4A}"/>
          </ac:spMkLst>
        </pc:spChg>
        <pc:spChg chg="add del mod">
          <ac:chgData name="Reyes Ceballos" userId="5ea9ff96-7199-4ffd-ae70-e3a9ed1add0c" providerId="ADAL" clId="{6A566A63-8622-48FC-BF90-E2AD229C924E}" dt="2019-05-08T22:08:27.413" v="1678" actId="478"/>
          <ac:spMkLst>
            <pc:docMk/>
            <pc:sldMk cId="1934762456" sldId="263"/>
            <ac:spMk id="7" creationId="{8A6B3148-0180-4FE8-8A49-228EAFD72DDF}"/>
          </ac:spMkLst>
        </pc:spChg>
        <pc:spChg chg="add mod">
          <ac:chgData name="Reyes Ceballos" userId="5ea9ff96-7199-4ffd-ae70-e3a9ed1add0c" providerId="ADAL" clId="{6A566A63-8622-48FC-BF90-E2AD229C924E}" dt="2019-05-08T22:22:40.407" v="2028" actId="20577"/>
          <ac:spMkLst>
            <pc:docMk/>
            <pc:sldMk cId="1934762456" sldId="263"/>
            <ac:spMk id="8" creationId="{2F60A08D-D0A6-48DD-B21E-D257A628C0A2}"/>
          </ac:spMkLst>
        </pc:spChg>
        <pc:graphicFrameChg chg="add del mod modGraphic">
          <ac:chgData name="Reyes Ceballos" userId="5ea9ff96-7199-4ffd-ae70-e3a9ed1add0c" providerId="ADAL" clId="{6A566A63-8622-48FC-BF90-E2AD229C924E}" dt="2019-05-08T22:08:21.893" v="1677" actId="478"/>
          <ac:graphicFrameMkLst>
            <pc:docMk/>
            <pc:sldMk cId="1934762456" sldId="263"/>
            <ac:graphicFrameMk id="4" creationId="{EE4D8D93-0A52-412F-9AEC-75ED04C3FBEA}"/>
          </ac:graphicFrameMkLst>
        </pc:graphicFrameChg>
        <pc:picChg chg="add mod">
          <ac:chgData name="Reyes Ceballos" userId="5ea9ff96-7199-4ffd-ae70-e3a9ed1add0c" providerId="ADAL" clId="{6A566A63-8622-48FC-BF90-E2AD229C924E}" dt="2019-05-08T22:09:33.424" v="1686" actId="1076"/>
          <ac:picMkLst>
            <pc:docMk/>
            <pc:sldMk cId="1934762456" sldId="263"/>
            <ac:picMk id="5" creationId="{6BFD63A4-4A03-4946-9D93-DAFF6D0F21CE}"/>
          </ac:picMkLst>
        </pc:picChg>
      </pc:sldChg>
      <pc:sldChg chg="modSp add modNotesTx">
        <pc:chgData name="Reyes Ceballos" userId="5ea9ff96-7199-4ffd-ae70-e3a9ed1add0c" providerId="ADAL" clId="{6A566A63-8622-48FC-BF90-E2AD229C924E}" dt="2019-05-08T21:33:44.628" v="1286" actId="20577"/>
        <pc:sldMkLst>
          <pc:docMk/>
          <pc:sldMk cId="3008958315" sldId="264"/>
        </pc:sldMkLst>
        <pc:spChg chg="mod">
          <ac:chgData name="Reyes Ceballos" userId="5ea9ff96-7199-4ffd-ae70-e3a9ed1add0c" providerId="ADAL" clId="{6A566A63-8622-48FC-BF90-E2AD229C924E}" dt="2019-05-08T21:12:30.150" v="816" actId="122"/>
          <ac:spMkLst>
            <pc:docMk/>
            <pc:sldMk cId="3008958315" sldId="264"/>
            <ac:spMk id="2" creationId="{BCE1E17E-D604-41C4-8036-2E4CED938D45}"/>
          </ac:spMkLst>
        </pc:spChg>
        <pc:spChg chg="mod">
          <ac:chgData name="Reyes Ceballos" userId="5ea9ff96-7199-4ffd-ae70-e3a9ed1add0c" providerId="ADAL" clId="{6A566A63-8622-48FC-BF90-E2AD229C924E}" dt="2019-05-08T21:32:36.855" v="1241" actId="5793"/>
          <ac:spMkLst>
            <pc:docMk/>
            <pc:sldMk cId="3008958315" sldId="264"/>
            <ac:spMk id="3" creationId="{C6446D4B-CDCB-4A2F-A9A5-AEB7E8A55B0F}"/>
          </ac:spMkLst>
        </pc:spChg>
      </pc:sldChg>
      <pc:sldChg chg="addSp delSp modSp add modNotesTx">
        <pc:chgData name="Reyes Ceballos" userId="5ea9ff96-7199-4ffd-ae70-e3a9ed1add0c" providerId="ADAL" clId="{6A566A63-8622-48FC-BF90-E2AD229C924E}" dt="2019-05-09T00:24:55.048" v="2251" actId="20577"/>
        <pc:sldMkLst>
          <pc:docMk/>
          <pc:sldMk cId="2322888488" sldId="265"/>
        </pc:sldMkLst>
        <pc:spChg chg="mod">
          <ac:chgData name="Reyes Ceballos" userId="5ea9ff96-7199-4ffd-ae70-e3a9ed1add0c" providerId="ADAL" clId="{6A566A63-8622-48FC-BF90-E2AD229C924E}" dt="2019-05-08T21:18:44.233" v="882" actId="122"/>
          <ac:spMkLst>
            <pc:docMk/>
            <pc:sldMk cId="2322888488" sldId="265"/>
            <ac:spMk id="2" creationId="{8FE30DDD-39AC-4786-9862-BF616D3301A5}"/>
          </ac:spMkLst>
        </pc:spChg>
        <pc:spChg chg="del">
          <ac:chgData name="Reyes Ceballos" userId="5ea9ff96-7199-4ffd-ae70-e3a9ed1add0c" providerId="ADAL" clId="{6A566A63-8622-48FC-BF90-E2AD229C924E}" dt="2019-05-08T21:16:26.404" v="833"/>
          <ac:spMkLst>
            <pc:docMk/>
            <pc:sldMk cId="2322888488" sldId="265"/>
            <ac:spMk id="3" creationId="{34B30159-EB35-42B7-AF62-D321F8641397}"/>
          </ac:spMkLst>
        </pc:spChg>
        <pc:picChg chg="add mod">
          <ac:chgData name="Reyes Ceballos" userId="5ea9ff96-7199-4ffd-ae70-e3a9ed1add0c" providerId="ADAL" clId="{6A566A63-8622-48FC-BF90-E2AD229C924E}" dt="2019-05-08T21:22:33.695" v="1003" actId="1076"/>
          <ac:picMkLst>
            <pc:docMk/>
            <pc:sldMk cId="2322888488" sldId="265"/>
            <ac:picMk id="4" creationId="{D1366056-793B-454A-9B03-BECB192638AF}"/>
          </ac:picMkLst>
        </pc:picChg>
        <pc:picChg chg="add mod">
          <ac:chgData name="Reyes Ceballos" userId="5ea9ff96-7199-4ffd-ae70-e3a9ed1add0c" providerId="ADAL" clId="{6A566A63-8622-48FC-BF90-E2AD229C924E}" dt="2019-05-08T21:23:10.762" v="1008" actId="14100"/>
          <ac:picMkLst>
            <pc:docMk/>
            <pc:sldMk cId="2322888488" sldId="265"/>
            <ac:picMk id="5" creationId="{EF027F21-7C8C-4405-821D-027911AFE15F}"/>
          </ac:picMkLst>
        </pc:picChg>
      </pc:sldChg>
      <pc:sldChg chg="addSp delSp modSp add modNotesTx">
        <pc:chgData name="Reyes Ceballos" userId="5ea9ff96-7199-4ffd-ae70-e3a9ed1add0c" providerId="ADAL" clId="{6A566A63-8622-48FC-BF90-E2AD229C924E}" dt="2019-05-08T22:06:13.922" v="1673" actId="20577"/>
        <pc:sldMkLst>
          <pc:docMk/>
          <pc:sldMk cId="3761525995" sldId="266"/>
        </pc:sldMkLst>
        <pc:spChg chg="del">
          <ac:chgData name="Reyes Ceballos" userId="5ea9ff96-7199-4ffd-ae70-e3a9ed1add0c" providerId="ADAL" clId="{6A566A63-8622-48FC-BF90-E2AD229C924E}" dt="2019-05-08T21:47:47.274" v="1491"/>
          <ac:spMkLst>
            <pc:docMk/>
            <pc:sldMk cId="3761525995" sldId="266"/>
            <ac:spMk id="2" creationId="{BA44F6CB-729A-4453-B566-54FA108FFAC8}"/>
          </ac:spMkLst>
        </pc:spChg>
        <pc:spChg chg="del">
          <ac:chgData name="Reyes Ceballos" userId="5ea9ff96-7199-4ffd-ae70-e3a9ed1add0c" providerId="ADAL" clId="{6A566A63-8622-48FC-BF90-E2AD229C924E}" dt="2019-05-08T21:47:47.274" v="1491"/>
          <ac:spMkLst>
            <pc:docMk/>
            <pc:sldMk cId="3761525995" sldId="266"/>
            <ac:spMk id="3" creationId="{A0814A4C-65D5-42AA-B8BF-96799FBCBA63}"/>
          </ac:spMkLst>
        </pc:spChg>
        <pc:spChg chg="del">
          <ac:chgData name="Reyes Ceballos" userId="5ea9ff96-7199-4ffd-ae70-e3a9ed1add0c" providerId="ADAL" clId="{6A566A63-8622-48FC-BF90-E2AD229C924E}" dt="2019-05-08T21:47:47.274" v="1491"/>
          <ac:spMkLst>
            <pc:docMk/>
            <pc:sldMk cId="3761525995" sldId="266"/>
            <ac:spMk id="4" creationId="{77220894-69AD-484C-9194-E88F6A5CBEAD}"/>
          </ac:spMkLst>
        </pc:spChg>
        <pc:spChg chg="del">
          <ac:chgData name="Reyes Ceballos" userId="5ea9ff96-7199-4ffd-ae70-e3a9ed1add0c" providerId="ADAL" clId="{6A566A63-8622-48FC-BF90-E2AD229C924E}" dt="2019-05-08T21:47:47.274" v="1491"/>
          <ac:spMkLst>
            <pc:docMk/>
            <pc:sldMk cId="3761525995" sldId="266"/>
            <ac:spMk id="5" creationId="{C6B6C94C-29B5-4935-AEE5-74BFE80AF7BD}"/>
          </ac:spMkLst>
        </pc:spChg>
        <pc:spChg chg="del">
          <ac:chgData name="Reyes Ceballos" userId="5ea9ff96-7199-4ffd-ae70-e3a9ed1add0c" providerId="ADAL" clId="{6A566A63-8622-48FC-BF90-E2AD229C924E}" dt="2019-05-08T21:47:47.274" v="1491"/>
          <ac:spMkLst>
            <pc:docMk/>
            <pc:sldMk cId="3761525995" sldId="266"/>
            <ac:spMk id="6" creationId="{A0297B42-1854-4A01-9858-2255EF92F6E1}"/>
          </ac:spMkLst>
        </pc:spChg>
        <pc:spChg chg="add mod">
          <ac:chgData name="Reyes Ceballos" userId="5ea9ff96-7199-4ffd-ae70-e3a9ed1add0c" providerId="ADAL" clId="{6A566A63-8622-48FC-BF90-E2AD229C924E}" dt="2019-05-08T21:58:57.933" v="1666" actId="1076"/>
          <ac:spMkLst>
            <pc:docMk/>
            <pc:sldMk cId="3761525995" sldId="266"/>
            <ac:spMk id="7" creationId="{F1753B53-B84F-427D-AADF-F0F9760BB9D3}"/>
          </ac:spMkLst>
        </pc:spChg>
        <pc:spChg chg="add del mod">
          <ac:chgData name="Reyes Ceballos" userId="5ea9ff96-7199-4ffd-ae70-e3a9ed1add0c" providerId="ADAL" clId="{6A566A63-8622-48FC-BF90-E2AD229C924E}" dt="2019-05-08T21:56:32.490" v="1495"/>
          <ac:spMkLst>
            <pc:docMk/>
            <pc:sldMk cId="3761525995" sldId="266"/>
            <ac:spMk id="8" creationId="{7CD0D636-AB69-4654-B0D5-AC1F3C3D2168}"/>
          </ac:spMkLst>
        </pc:spChg>
        <pc:spChg chg="add del mod">
          <ac:chgData name="Reyes Ceballos" userId="5ea9ff96-7199-4ffd-ae70-e3a9ed1add0c" providerId="ADAL" clId="{6A566A63-8622-48FC-BF90-E2AD229C924E}" dt="2019-05-08T21:54:56.796" v="1492" actId="931"/>
          <ac:spMkLst>
            <pc:docMk/>
            <pc:sldMk cId="3761525995" sldId="266"/>
            <ac:spMk id="9" creationId="{03278B3C-8564-41CB-829A-2F7492F23863}"/>
          </ac:spMkLst>
        </pc:spChg>
        <pc:graphicFrameChg chg="add del mod">
          <ac:chgData name="Reyes Ceballos" userId="5ea9ff96-7199-4ffd-ae70-e3a9ed1add0c" providerId="ADAL" clId="{6A566A63-8622-48FC-BF90-E2AD229C924E}" dt="2019-05-08T22:05:38.341" v="1671"/>
          <ac:graphicFrameMkLst>
            <pc:docMk/>
            <pc:sldMk cId="3761525995" sldId="266"/>
            <ac:graphicFrameMk id="13" creationId="{47D09525-55BB-4D71-B384-3BCDD46103A5}"/>
          </ac:graphicFrameMkLst>
        </pc:graphicFrameChg>
        <pc:picChg chg="add mod">
          <ac:chgData name="Reyes Ceballos" userId="5ea9ff96-7199-4ffd-ae70-e3a9ed1add0c" providerId="ADAL" clId="{6A566A63-8622-48FC-BF90-E2AD229C924E}" dt="2019-05-08T21:59:14.269" v="1668" actId="14100"/>
          <ac:picMkLst>
            <pc:docMk/>
            <pc:sldMk cId="3761525995" sldId="266"/>
            <ac:picMk id="11" creationId="{F192396A-C850-40E4-AE4A-5379757DBEB4}"/>
          </ac:picMkLst>
        </pc:picChg>
        <pc:picChg chg="add mod">
          <ac:chgData name="Reyes Ceballos" userId="5ea9ff96-7199-4ffd-ae70-e3a9ed1add0c" providerId="ADAL" clId="{6A566A63-8622-48FC-BF90-E2AD229C924E}" dt="2019-05-08T21:59:08.893" v="1667" actId="1076"/>
          <ac:picMkLst>
            <pc:docMk/>
            <pc:sldMk cId="3761525995" sldId="266"/>
            <ac:picMk id="12" creationId="{5C3F7536-C7AF-47CF-A91A-BB8C03E14C5A}"/>
          </ac:picMkLst>
        </pc:picChg>
      </pc:sldChg>
      <pc:sldChg chg="addSp delSp modSp add addCm delCm">
        <pc:chgData name="Reyes Ceballos" userId="5ea9ff96-7199-4ffd-ae70-e3a9ed1add0c" providerId="ADAL" clId="{6A566A63-8622-48FC-BF90-E2AD229C924E}" dt="2019-05-09T00:06:23.117" v="2216" actId="20577"/>
        <pc:sldMkLst>
          <pc:docMk/>
          <pc:sldMk cId="475604768" sldId="267"/>
        </pc:sldMkLst>
        <pc:spChg chg="del">
          <ac:chgData name="Reyes Ceballos" userId="5ea9ff96-7199-4ffd-ae70-e3a9ed1add0c" providerId="ADAL" clId="{6A566A63-8622-48FC-BF90-E2AD229C924E}" dt="2019-05-08T23:56:24.636" v="2084"/>
          <ac:spMkLst>
            <pc:docMk/>
            <pc:sldMk cId="475604768" sldId="267"/>
            <ac:spMk id="2" creationId="{3F628889-2EC0-4906-8FCE-82254D90FC9D}"/>
          </ac:spMkLst>
        </pc:spChg>
        <pc:spChg chg="del">
          <ac:chgData name="Reyes Ceballos" userId="5ea9ff96-7199-4ffd-ae70-e3a9ed1add0c" providerId="ADAL" clId="{6A566A63-8622-48FC-BF90-E2AD229C924E}" dt="2019-05-08T23:56:24.636" v="2084"/>
          <ac:spMkLst>
            <pc:docMk/>
            <pc:sldMk cId="475604768" sldId="267"/>
            <ac:spMk id="3" creationId="{D582025C-EE74-4B75-8455-EBE5F3AB1E2F}"/>
          </ac:spMkLst>
        </pc:spChg>
        <pc:spChg chg="add del mod">
          <ac:chgData name="Reyes Ceballos" userId="5ea9ff96-7199-4ffd-ae70-e3a9ed1add0c" providerId="ADAL" clId="{6A566A63-8622-48FC-BF90-E2AD229C924E}" dt="2019-05-08T23:58:42.078" v="2087" actId="478"/>
          <ac:spMkLst>
            <pc:docMk/>
            <pc:sldMk cId="475604768" sldId="267"/>
            <ac:spMk id="4" creationId="{B3060514-9D9B-4DE2-9311-DBCD29D5F0BB}"/>
          </ac:spMkLst>
        </pc:spChg>
        <pc:spChg chg="add del mod">
          <ac:chgData name="Reyes Ceballos" userId="5ea9ff96-7199-4ffd-ae70-e3a9ed1add0c" providerId="ADAL" clId="{6A566A63-8622-48FC-BF90-E2AD229C924E}" dt="2019-05-08T23:58:46.629" v="2088" actId="478"/>
          <ac:spMkLst>
            <pc:docMk/>
            <pc:sldMk cId="475604768" sldId="267"/>
            <ac:spMk id="5" creationId="{E91968F5-BC9F-49AA-80E9-9AEB86BD06A6}"/>
          </ac:spMkLst>
        </pc:spChg>
        <pc:spChg chg="add mod">
          <ac:chgData name="Reyes Ceballos" userId="5ea9ff96-7199-4ffd-ae70-e3a9ed1add0c" providerId="ADAL" clId="{6A566A63-8622-48FC-BF90-E2AD229C924E}" dt="2019-05-09T00:00:46.111" v="2108" actId="14100"/>
          <ac:spMkLst>
            <pc:docMk/>
            <pc:sldMk cId="475604768" sldId="267"/>
            <ac:spMk id="8" creationId="{7FFFF528-BB93-48C8-B753-10A5C23072AC}"/>
          </ac:spMkLst>
        </pc:spChg>
        <pc:spChg chg="add mod">
          <ac:chgData name="Reyes Ceballos" userId="5ea9ff96-7199-4ffd-ae70-e3a9ed1add0c" providerId="ADAL" clId="{6A566A63-8622-48FC-BF90-E2AD229C924E}" dt="2019-05-09T00:05:07.989" v="2207" actId="1076"/>
          <ac:spMkLst>
            <pc:docMk/>
            <pc:sldMk cId="475604768" sldId="267"/>
            <ac:spMk id="9" creationId="{37255622-E02C-4951-96A2-CB022B921A0A}"/>
          </ac:spMkLst>
        </pc:spChg>
        <pc:spChg chg="add mod">
          <ac:chgData name="Reyes Ceballos" userId="5ea9ff96-7199-4ffd-ae70-e3a9ed1add0c" providerId="ADAL" clId="{6A566A63-8622-48FC-BF90-E2AD229C924E}" dt="2019-05-09T00:06:23.117" v="2216" actId="20577"/>
          <ac:spMkLst>
            <pc:docMk/>
            <pc:sldMk cId="475604768" sldId="267"/>
            <ac:spMk id="10" creationId="{388C0CB7-5C19-46CF-A26E-83DA30A6048F}"/>
          </ac:spMkLst>
        </pc:spChg>
        <pc:picChg chg="add del">
          <ac:chgData name="Reyes Ceballos" userId="5ea9ff96-7199-4ffd-ae70-e3a9ed1add0c" providerId="ADAL" clId="{6A566A63-8622-48FC-BF90-E2AD229C924E}" dt="2019-05-08T23:56:54.137" v="2086" actId="478"/>
          <ac:picMkLst>
            <pc:docMk/>
            <pc:sldMk cId="475604768" sldId="267"/>
            <ac:picMk id="6" creationId="{727AABCF-7B1F-4AA3-9426-A2BB013F2464}"/>
          </ac:picMkLst>
        </pc:picChg>
        <pc:picChg chg="add">
          <ac:chgData name="Reyes Ceballos" userId="5ea9ff96-7199-4ffd-ae70-e3a9ed1add0c" providerId="ADAL" clId="{6A566A63-8622-48FC-BF90-E2AD229C924E}" dt="2019-05-08T23:58:51.969" v="2089"/>
          <ac:picMkLst>
            <pc:docMk/>
            <pc:sldMk cId="475604768" sldId="267"/>
            <ac:picMk id="7" creationId="{9AEF072B-7527-4286-889C-35E70DC57681}"/>
          </ac:picMkLst>
        </pc:picChg>
      </pc:sldChg>
      <pc:sldChg chg="modSp add del">
        <pc:chgData name="Reyes Ceballos" userId="5ea9ff96-7199-4ffd-ae70-e3a9ed1add0c" providerId="ADAL" clId="{6A566A63-8622-48FC-BF90-E2AD229C924E}" dt="2019-05-08T22:23:21.064" v="2041" actId="2696"/>
        <pc:sldMkLst>
          <pc:docMk/>
          <pc:sldMk cId="2248318457" sldId="267"/>
        </pc:sldMkLst>
        <pc:spChg chg="mod">
          <ac:chgData name="Reyes Ceballos" userId="5ea9ff96-7199-4ffd-ae70-e3a9ed1add0c" providerId="ADAL" clId="{6A566A63-8622-48FC-BF90-E2AD229C924E}" dt="2019-05-08T22:23:05.847" v="2040" actId="122"/>
          <ac:spMkLst>
            <pc:docMk/>
            <pc:sldMk cId="2248318457" sldId="267"/>
            <ac:spMk id="2" creationId="{078728E2-C967-4534-87F8-2FD606AB469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8T20:04:17.058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57261-072B-42C3-8756-D37B3F95239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3A25-AC73-4CBD-AA18-772CA960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 Lemmatization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3A25-AC73-4CBD-AA18-772CA960A2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Hapaxes = words that occur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3A25-AC73-4CBD-AA18-772CA960A2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TfidfVectorizer</a:t>
            </a:r>
            <a:r>
              <a:rPr lang="en-US" sz="1200" dirty="0"/>
              <a:t> for document term matrix – Normalized frequency of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3A25-AC73-4CBD-AA18-772CA960A2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7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different types of sentiment analyzers. </a:t>
            </a:r>
          </a:p>
          <a:p>
            <a:r>
              <a:rPr lang="en-US" dirty="0"/>
              <a:t>Vader Sentiment and </a:t>
            </a:r>
            <a:r>
              <a:rPr lang="en-US" dirty="0" err="1"/>
              <a:t>SentiWordNet</a:t>
            </a:r>
            <a:r>
              <a:rPr lang="en-US" dirty="0"/>
              <a:t> Dictionary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&gt; 0.5 is positive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&lt; -0.5 is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3A25-AC73-4CBD-AA18-772CA960A2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word2vec model. pre-trained by Google on a 100 billion word Google News corpus. Which has 300 dimensions</a:t>
            </a:r>
          </a:p>
          <a:p>
            <a:endParaRPr lang="en-US" dirty="0"/>
          </a:p>
          <a:p>
            <a:r>
              <a:rPr lang="en-US" dirty="0"/>
              <a:t>LDA – genism</a:t>
            </a:r>
          </a:p>
          <a:p>
            <a:endParaRPr lang="en-US" dirty="0"/>
          </a:p>
          <a:p>
            <a:r>
              <a:rPr lang="en-US" dirty="0"/>
              <a:t>perplexity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how well a model predicts a sample, </a:t>
            </a:r>
            <a:r>
              <a:rPr lang="en-US" dirty="0"/>
              <a:t>lower the better</a:t>
            </a:r>
          </a:p>
          <a:p>
            <a:r>
              <a:rPr lang="en-US" dirty="0"/>
              <a:t>coherence score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similarity between top word context vectors and their centroid. T</a:t>
            </a:r>
            <a:r>
              <a:rPr lang="en-US" dirty="0"/>
              <a:t>he higher the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3A25-AC73-4CBD-AA18-772CA960A2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 K = 5 based on LDA vis and high coherence score and low perplexity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3A25-AC73-4CBD-AA18-772CA960A2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EF072B-7527-4286-889C-35E70DC5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FFF528-BB93-48C8-B753-10A5C230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885950"/>
            <a:ext cx="9963150" cy="19240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Real Time News Dashboard</a:t>
            </a:r>
            <a:br>
              <a:rPr lang="en-US" sz="4800" b="1" dirty="0"/>
            </a:br>
            <a:r>
              <a:rPr lang="en-US" sz="3600" b="1" dirty="0"/>
              <a:t>Topic modeling and sentiment analysis</a:t>
            </a:r>
            <a:endParaRPr lang="en-US" sz="48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255622-E02C-4951-96A2-CB022B92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574" y="4957288"/>
            <a:ext cx="3448050" cy="1477328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b="1" dirty="0"/>
              <a:t>Reyes </a:t>
            </a:r>
            <a:r>
              <a:rPr lang="en-US" sz="2000" b="1" dirty="0" err="1"/>
              <a:t>ceballos</a:t>
            </a:r>
            <a:r>
              <a:rPr lang="en-US" sz="2000" b="1" dirty="0"/>
              <a:t>,  </a:t>
            </a:r>
          </a:p>
          <a:p>
            <a:r>
              <a:rPr lang="en-US" sz="2000" b="1" dirty="0" err="1"/>
              <a:t>arjun</a:t>
            </a:r>
            <a:r>
              <a:rPr lang="en-US" sz="2000" b="1" dirty="0"/>
              <a:t> </a:t>
            </a:r>
            <a:r>
              <a:rPr lang="en-US" sz="2000" b="1" dirty="0" err="1"/>
              <a:t>reddy</a:t>
            </a:r>
            <a:r>
              <a:rPr lang="en-US" sz="2000" b="1" dirty="0"/>
              <a:t>,  </a:t>
            </a:r>
          </a:p>
          <a:p>
            <a:r>
              <a:rPr lang="en-US" sz="2000" b="1" dirty="0"/>
              <a:t>anna JADONATH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C0CB7-5C19-46CF-A26E-83DA30A6048F}"/>
              </a:ext>
            </a:extLst>
          </p:cNvPr>
          <p:cNvSpPr txBox="1"/>
          <p:nvPr/>
        </p:nvSpPr>
        <p:spPr>
          <a:xfrm>
            <a:off x="4476750" y="4042888"/>
            <a:ext cx="38671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CUS 635 Web Data Mining</a:t>
            </a:r>
          </a:p>
          <a:p>
            <a:r>
              <a:rPr lang="en-US" sz="2000" b="1" dirty="0"/>
              <a:t>Prof. Giancarlo </a:t>
            </a:r>
            <a:r>
              <a:rPr lang="en-US" sz="2000" b="1" dirty="0" err="1"/>
              <a:t>Crocetti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0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FC5E-3FAB-A24D-82D9-E884590D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DASHBOARD/Topic Key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60A08D-D0A6-48DD-B21E-D257A628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5732"/>
            <a:ext cx="6439992" cy="4037749"/>
          </a:xfrm>
        </p:spPr>
        <p:txBody>
          <a:bodyPr>
            <a:normAutofit/>
          </a:bodyPr>
          <a:lstStyle/>
          <a:p>
            <a:r>
              <a:rPr lang="en-US" sz="2400" dirty="0"/>
              <a:t>1 – Government, Supreme Court,  Administration, Federal</a:t>
            </a:r>
          </a:p>
          <a:p>
            <a:r>
              <a:rPr lang="en-US" sz="2400" dirty="0"/>
              <a:t>2 – Hillary Clinton, Bernie Sanders, primary, election, campaign</a:t>
            </a:r>
          </a:p>
          <a:p>
            <a:r>
              <a:rPr lang="en-US" sz="2400" dirty="0"/>
              <a:t>3 – shooting, fire, hurricane, killed, police, black</a:t>
            </a:r>
          </a:p>
          <a:p>
            <a:r>
              <a:rPr lang="en-US" sz="2400" dirty="0"/>
              <a:t>4 – nominee, immigration, tax,  trade,  border</a:t>
            </a:r>
          </a:p>
          <a:p>
            <a:r>
              <a:rPr lang="en-US" sz="2400" dirty="0"/>
              <a:t>5 – Russia, investigation, inquiry, FBI,  email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D63A4-4A03-4946-9D93-DAFF6D0F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92" y="2452026"/>
            <a:ext cx="3700462" cy="27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54AC-7363-B245-AA87-44596F6E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6771"/>
            <a:ext cx="9603275" cy="120698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4F58-580E-0E44-BAA3-355B749B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Our dataset is comprised from NY Times Articles dated 2016-2018</a:t>
            </a:r>
          </a:p>
          <a:p>
            <a:r>
              <a:rPr lang="en-US" dirty="0"/>
              <a:t>Within those years, we choose the topics relating to U.S. / Politics to populate 21,461 articles like Education, Immigration, International Relations, Daily News, etc.</a:t>
            </a:r>
          </a:p>
          <a:p>
            <a:r>
              <a:rPr lang="en-US" dirty="0"/>
              <a:t>The retrieval method used was New York Times API</a:t>
            </a:r>
          </a:p>
        </p:txBody>
      </p:sp>
    </p:spTree>
    <p:extLst>
      <p:ext uri="{BB962C8B-B14F-4D97-AF65-F5344CB8AC3E}">
        <p14:creationId xmlns:p14="http://schemas.microsoft.com/office/powerpoint/2010/main" val="376111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380C-B288-4D09-AD64-DB8D7FB3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2535"/>
            <a:ext cx="9603275" cy="91121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0BF1-2039-4160-AEA0-8113202E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Web Scraping is the automatic extraction of useful data from a website for analysis.</a:t>
            </a:r>
          </a:p>
          <a:p>
            <a:r>
              <a:rPr lang="en-US" sz="2400" dirty="0"/>
              <a:t>This is used to monitor political news and performs an analysis on a rhetoric being used, the ads being displayed, and the sentiment of certain topics to identify any bias in the copy being analyzed.</a:t>
            </a:r>
          </a:p>
        </p:txBody>
      </p:sp>
    </p:spTree>
    <p:extLst>
      <p:ext uri="{BB962C8B-B14F-4D97-AF65-F5344CB8AC3E}">
        <p14:creationId xmlns:p14="http://schemas.microsoft.com/office/powerpoint/2010/main" val="21252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1F8C-B4AF-CD42-83C6-48F7F392BC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0086" y="760399"/>
            <a:ext cx="9604375" cy="572455"/>
          </a:xfrm>
        </p:spPr>
        <p:txBody>
          <a:bodyPr/>
          <a:lstStyle/>
          <a:p>
            <a:pPr algn="ctr"/>
            <a:r>
              <a:rPr lang="en-US" dirty="0"/>
              <a:t>Pre-processing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9BE4-BEC0-2D4B-ABFF-CDAB0B2155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3812" y="1524174"/>
            <a:ext cx="9604375" cy="4573427"/>
          </a:xfrm>
        </p:spPr>
        <p:txBody>
          <a:bodyPr>
            <a:noAutofit/>
          </a:bodyPr>
          <a:lstStyle/>
          <a:p>
            <a:r>
              <a:rPr lang="en-US" sz="2400" dirty="0"/>
              <a:t>In the pre-processing phase, we removed symbols and duplicate/irrelevant article entries. </a:t>
            </a:r>
          </a:p>
          <a:p>
            <a:r>
              <a:rPr lang="en-US" sz="2400" dirty="0"/>
              <a:t>Merged Headline and Snippet</a:t>
            </a:r>
          </a:p>
          <a:p>
            <a:r>
              <a:rPr lang="en-US" sz="2400" dirty="0"/>
              <a:t>Filtered for </a:t>
            </a:r>
            <a:r>
              <a:rPr lang="en-US" sz="2400" dirty="0" err="1"/>
              <a:t>Newsdesk</a:t>
            </a:r>
            <a:r>
              <a:rPr lang="en-US" sz="2400" dirty="0"/>
              <a:t>; National, Washington, Politics, U.S., U.S. / Politics</a:t>
            </a:r>
          </a:p>
          <a:p>
            <a:r>
              <a:rPr lang="en-US" sz="2400" dirty="0" err="1"/>
              <a:t>nltk.Tokenize</a:t>
            </a:r>
            <a:endParaRPr lang="en-US" sz="2400" dirty="0"/>
          </a:p>
          <a:p>
            <a:r>
              <a:rPr lang="en-US" sz="2400" dirty="0"/>
              <a:t>Removed punctuation and converted to all lowercase</a:t>
            </a:r>
          </a:p>
          <a:p>
            <a:r>
              <a:rPr lang="en-US" sz="2400" dirty="0"/>
              <a:t>Removed </a:t>
            </a:r>
            <a:r>
              <a:rPr lang="en-US" sz="2400" dirty="0" err="1"/>
              <a:t>nltk</a:t>
            </a:r>
            <a:r>
              <a:rPr lang="en-US" sz="2400" dirty="0"/>
              <a:t>. </a:t>
            </a:r>
            <a:r>
              <a:rPr lang="en-US" sz="2400" dirty="0" err="1"/>
              <a:t>stopwords</a:t>
            </a:r>
            <a:r>
              <a:rPr lang="en-US" sz="2400" dirty="0"/>
              <a:t> and </a:t>
            </a:r>
            <a:r>
              <a:rPr lang="en-US" sz="2400" dirty="0" err="1"/>
              <a:t>len</a:t>
            </a:r>
            <a:r>
              <a:rPr lang="en-US" sz="2400" dirty="0"/>
              <a:t> &lt; 2</a:t>
            </a:r>
          </a:p>
          <a:p>
            <a:r>
              <a:rPr lang="en-US" sz="2400" dirty="0"/>
              <a:t>Stemming and Lemmatization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064DB8-ABDB-4EF6-AF1E-16014F044BE6}"/>
              </a:ext>
            </a:extLst>
          </p:cNvPr>
          <p:cNvCxnSpPr/>
          <p:nvPr/>
        </p:nvCxnSpPr>
        <p:spPr>
          <a:xfrm>
            <a:off x="1420086" y="1332854"/>
            <a:ext cx="9103263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50EE-11B5-CA41-93F4-4BE25E68DE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7245" y="804863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BABF-17CE-714C-B10D-2911AD66F9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7244" y="1880946"/>
            <a:ext cx="9604375" cy="3449638"/>
          </a:xfrm>
        </p:spPr>
        <p:txBody>
          <a:bodyPr/>
          <a:lstStyle/>
          <a:p>
            <a:r>
              <a:rPr lang="en-US" sz="2400" dirty="0"/>
              <a:t>Bag of Words for Frequency distribution</a:t>
            </a:r>
          </a:p>
          <a:p>
            <a:r>
              <a:rPr lang="en-US" sz="2400" dirty="0"/>
              <a:t>Removed hapaxes</a:t>
            </a:r>
          </a:p>
          <a:p>
            <a:r>
              <a:rPr lang="en-US" sz="2400" dirty="0"/>
              <a:t>Collocations (bigrams, trigrams) use for Multi-Word Expressions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3284D-37C0-4D39-9E59-97D4A41B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86" y="4072179"/>
            <a:ext cx="12216986" cy="27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E17E-D604-41C4-8036-2E4CED93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6D4B-CDCB-4A2F-A9A5-AEB7E8A5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359" y="1872735"/>
            <a:ext cx="9603275" cy="4217117"/>
          </a:xfrm>
        </p:spPr>
        <p:txBody>
          <a:bodyPr>
            <a:normAutofit/>
          </a:bodyPr>
          <a:lstStyle/>
          <a:p>
            <a:r>
              <a:rPr lang="en-US" sz="2400" dirty="0"/>
              <a:t>Removed frequent but irrelevant words. </a:t>
            </a:r>
          </a:p>
          <a:p>
            <a:pPr marL="0" indent="0">
              <a:buNone/>
            </a:pPr>
            <a:r>
              <a:rPr lang="en-US" sz="2400" dirty="0"/>
              <a:t>blacklist = ['mr.','could','may','82117','said','say','8216','mrs','mrs.' 'would','...', '8217', 'went', 'many', 'take', 'make', '</a:t>
            </a:r>
            <a:r>
              <a:rPr lang="en-US" sz="2400" dirty="0" err="1"/>
              <a:t>like','see','even','get</a:t>
            </a:r>
            <a:r>
              <a:rPr lang="en-US" sz="2400" dirty="0"/>
              <a:t>', '</a:t>
            </a:r>
            <a:r>
              <a:rPr lang="en-US" sz="2400" dirty="0" err="1"/>
              <a:t>come','also</a:t>
            </a:r>
            <a:r>
              <a:rPr lang="en-US" sz="2400" dirty="0"/>
              <a:t>', 'also','</a:t>
            </a:r>
            <a:r>
              <a:rPr lang="en-US" sz="2400" dirty="0" err="1"/>
              <a:t>ms</a:t>
            </a:r>
            <a:r>
              <a:rPr lang="en-US" sz="2400" dirty="0"/>
              <a:t>.’ ]</a:t>
            </a:r>
          </a:p>
          <a:p>
            <a:r>
              <a:rPr lang="en-US" sz="2400" dirty="0"/>
              <a:t>Removed the below because they skewed all the topics</a:t>
            </a:r>
          </a:p>
          <a:p>
            <a:pPr marL="0" indent="0">
              <a:buNone/>
            </a:pPr>
            <a:r>
              <a:rPr lang="en-US" sz="2400" dirty="0"/>
              <a:t>'</a:t>
            </a:r>
            <a:r>
              <a:rPr lang="en-US" sz="2400" dirty="0" err="1"/>
              <a:t>president_trump','donald_trump','trump</a:t>
            </a:r>
            <a:r>
              <a:rPr lang="en-US" sz="2400" dirty="0"/>
              <a:t>’</a:t>
            </a:r>
          </a:p>
          <a:p>
            <a:r>
              <a:rPr lang="en-US" sz="2400" dirty="0" err="1"/>
              <a:t>TfidfVectorizer</a:t>
            </a:r>
            <a:r>
              <a:rPr lang="en-US" sz="2400" dirty="0"/>
              <a:t> for document term matrix</a:t>
            </a:r>
          </a:p>
          <a:p>
            <a:r>
              <a:rPr lang="en-US" sz="2400" dirty="0"/>
              <a:t>T-SNE on the 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300895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0DDD-39AC-4786-9862-BF616D33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 (</a:t>
            </a:r>
            <a:r>
              <a:rPr lang="en-US" dirty="0" err="1"/>
              <a:t>vader</a:t>
            </a:r>
            <a:r>
              <a:rPr lang="en-US" dirty="0"/>
              <a:t> Sentiment)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66056-793B-454A-9B03-BECB19263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49764"/>
            <a:ext cx="8435766" cy="295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27F21-7C8C-4405-821D-027911AFE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147" y="2805112"/>
            <a:ext cx="3603773" cy="15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8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7EC0-A544-F447-9323-1072B868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9435-2EB0-EE40-9F01-B5DC39E1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75568"/>
          </a:xfrm>
        </p:spPr>
        <p:txBody>
          <a:bodyPr>
            <a:normAutofit/>
          </a:bodyPr>
          <a:lstStyle/>
          <a:p>
            <a:r>
              <a:rPr lang="en-US" sz="2400" dirty="0"/>
              <a:t>Word2vec and t-SNE mapped to individual documents</a:t>
            </a:r>
          </a:p>
          <a:p>
            <a:r>
              <a:rPr lang="en-US" sz="2400" dirty="0"/>
              <a:t>LDA – topic modeling</a:t>
            </a:r>
          </a:p>
          <a:p>
            <a:r>
              <a:rPr lang="en-US" sz="2400" dirty="0"/>
              <a:t>Number of topics K = 2 – 12</a:t>
            </a:r>
          </a:p>
          <a:p>
            <a:r>
              <a:rPr lang="en-US" sz="2400" dirty="0"/>
              <a:t>Model Evaluation</a:t>
            </a:r>
          </a:p>
          <a:p>
            <a:pPr lvl="1"/>
            <a:r>
              <a:rPr lang="en-US" sz="2200" dirty="0"/>
              <a:t>Perplexity</a:t>
            </a:r>
          </a:p>
          <a:p>
            <a:pPr lvl="1"/>
            <a:r>
              <a:rPr lang="en-US" sz="2200" dirty="0"/>
              <a:t>Coherence</a:t>
            </a:r>
          </a:p>
        </p:txBody>
      </p:sp>
    </p:spTree>
    <p:extLst>
      <p:ext uri="{BB962C8B-B14F-4D97-AF65-F5344CB8AC3E}">
        <p14:creationId xmlns:p14="http://schemas.microsoft.com/office/powerpoint/2010/main" val="869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753B53-B84F-427D-AADF-F0F9760BB9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019" y="604838"/>
            <a:ext cx="9605962" cy="1060450"/>
          </a:xfrm>
        </p:spPr>
        <p:txBody>
          <a:bodyPr/>
          <a:lstStyle/>
          <a:p>
            <a:pPr algn="ctr"/>
            <a:r>
              <a:rPr lang="en-US" dirty="0"/>
              <a:t>Topic Modeling: </a:t>
            </a:r>
            <a:br>
              <a:rPr lang="en-US" dirty="0"/>
            </a:br>
            <a:r>
              <a:rPr lang="en-US" dirty="0"/>
              <a:t>choosing K</a:t>
            </a:r>
          </a:p>
        </p:txBody>
      </p:sp>
      <p:pic>
        <p:nvPicPr>
          <p:cNvPr id="11" name="Content Placeholder 10" descr="A map of a lot of text&#10;&#10;Description automatically generated">
            <a:extLst>
              <a:ext uri="{FF2B5EF4-FFF2-40B4-BE49-F238E27FC236}">
                <a16:creationId xmlns:a16="http://schemas.microsoft.com/office/drawing/2014/main" id="{F192396A-C850-40E4-AE4A-5379757DBEB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226175" y="1905000"/>
            <a:ext cx="5965825" cy="328623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3F7536-C7AF-47CF-A91A-BB8C03E14C5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130175" y="1905000"/>
            <a:ext cx="5965825" cy="37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9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1711</TotalTime>
  <Words>512</Words>
  <Application>Microsoft Office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Gallery</vt:lpstr>
      <vt:lpstr>Real Time News Dashboard Topic modeling and sentiment analysis</vt:lpstr>
      <vt:lpstr> Data extraction</vt:lpstr>
      <vt:lpstr>Web Scraping</vt:lpstr>
      <vt:lpstr>Pre-processing the data</vt:lpstr>
      <vt:lpstr>Analysis</vt:lpstr>
      <vt:lpstr>Analysis (cont…)</vt:lpstr>
      <vt:lpstr>Sentiment Analysis (vader Sentiment) </vt:lpstr>
      <vt:lpstr>TOPIC MODELING </vt:lpstr>
      <vt:lpstr>Topic Modeling:  choosing K</vt:lpstr>
      <vt:lpstr>DASHBOARD/Topic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dashboards</dc:title>
  <dc:creator>Anna Jadonath</dc:creator>
  <cp:lastModifiedBy>Reyes Ceballos</cp:lastModifiedBy>
  <cp:revision>14</cp:revision>
  <dcterms:created xsi:type="dcterms:W3CDTF">2019-05-04T22:41:38Z</dcterms:created>
  <dcterms:modified xsi:type="dcterms:W3CDTF">2019-05-09T00:28:41Z</dcterms:modified>
</cp:coreProperties>
</file>