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" userId="71c3707a28f70568" providerId="LiveId" clId="{580A3CBD-95CF-49CB-884F-E4D09B33F13B}"/>
    <pc:docChg chg="modSld">
      <pc:chgData name="Rohith" userId="71c3707a28f70568" providerId="LiveId" clId="{580A3CBD-95CF-49CB-884F-E4D09B33F13B}" dt="2023-04-24T01:43:21.898" v="6" actId="20577"/>
      <pc:docMkLst>
        <pc:docMk/>
      </pc:docMkLst>
      <pc:sldChg chg="modSp mod">
        <pc:chgData name="Rohith" userId="71c3707a28f70568" providerId="LiveId" clId="{580A3CBD-95CF-49CB-884F-E4D09B33F13B}" dt="2023-04-24T01:37:52.822" v="1" actId="1036"/>
        <pc:sldMkLst>
          <pc:docMk/>
          <pc:sldMk cId="3323817769" sldId="256"/>
        </pc:sldMkLst>
        <pc:spChg chg="mod">
          <ac:chgData name="Rohith" userId="71c3707a28f70568" providerId="LiveId" clId="{580A3CBD-95CF-49CB-884F-E4D09B33F13B}" dt="2023-04-24T01:37:50.401" v="0" actId="20577"/>
          <ac:spMkLst>
            <pc:docMk/>
            <pc:sldMk cId="3323817769" sldId="256"/>
            <ac:spMk id="3" creationId="{4480F434-0BEB-F0C9-0EEE-891FEE6078E1}"/>
          </ac:spMkLst>
        </pc:spChg>
        <pc:picChg chg="mod">
          <ac:chgData name="Rohith" userId="71c3707a28f70568" providerId="LiveId" clId="{580A3CBD-95CF-49CB-884F-E4D09B33F13B}" dt="2023-04-24T01:37:52.822" v="1" actId="1036"/>
          <ac:picMkLst>
            <pc:docMk/>
            <pc:sldMk cId="3323817769" sldId="256"/>
            <ac:picMk id="4" creationId="{582EE06B-7758-1F6A-462C-8724C1851E56}"/>
          </ac:picMkLst>
        </pc:picChg>
      </pc:sldChg>
      <pc:sldChg chg="modSp mod">
        <pc:chgData name="Rohith" userId="71c3707a28f70568" providerId="LiveId" clId="{580A3CBD-95CF-49CB-884F-E4D09B33F13B}" dt="2023-04-24T01:43:21.898" v="6" actId="20577"/>
        <pc:sldMkLst>
          <pc:docMk/>
          <pc:sldMk cId="2227513041" sldId="266"/>
        </pc:sldMkLst>
        <pc:spChg chg="mod">
          <ac:chgData name="Rohith" userId="71c3707a28f70568" providerId="LiveId" clId="{580A3CBD-95CF-49CB-884F-E4D09B33F13B}" dt="2023-04-24T01:43:21.898" v="6" actId="20577"/>
          <ac:spMkLst>
            <pc:docMk/>
            <pc:sldMk cId="2227513041" sldId="266"/>
            <ac:spMk id="2" creationId="{762786F9-972C-A50F-48C1-5E38DB7BB5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36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4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94DB1-6619-036D-BB33-7883E8AE7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7275442" cy="2247899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CO2 Emission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0F434-0BEB-F0C9-0EEE-891FEE60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5774634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GROUP: Statistics 1</a:t>
            </a:r>
          </a:p>
          <a:p>
            <a:r>
              <a:rPr lang="en-US" dirty="0"/>
              <a:t>NITHIN SAI NANDELLI (02011171)</a:t>
            </a:r>
          </a:p>
          <a:p>
            <a:r>
              <a:rPr lang="en-US" dirty="0"/>
              <a:t>ROHITH KIRAN CHALASANI (02066047)</a:t>
            </a:r>
          </a:p>
          <a:p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82EE06B-7758-1F6A-462C-8724C1851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" r="-1" b="-1"/>
          <a:stretch/>
        </p:blipFill>
        <p:spPr>
          <a:xfrm>
            <a:off x="5318308" y="13865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38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E358-0694-B281-08FE-1933415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B3379-DC05-A093-6FB3-93DB018663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872868"/>
            <a:ext cx="4799013" cy="248386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2CB76-FE4B-CB4E-CF1A-DE9213A8A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took this chart as a reference and if we take a look at it, We can include a lot of things from the webpage.</a:t>
            </a:r>
          </a:p>
          <a:p>
            <a:r>
              <a:rPr lang="en-US" dirty="0"/>
              <a:t>We can add a search bar, rankings throughout the years and various other filters</a:t>
            </a:r>
          </a:p>
        </p:txBody>
      </p:sp>
    </p:spTree>
    <p:extLst>
      <p:ext uri="{BB962C8B-B14F-4D97-AF65-F5344CB8AC3E}">
        <p14:creationId xmlns:p14="http://schemas.microsoft.com/office/powerpoint/2010/main" val="5741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86F9-972C-A50F-48C1-5E38DB7B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0C17-E1C9-B800-3F78-D01465E5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years could be made into a slider and the map can be animated.</a:t>
            </a:r>
          </a:p>
          <a:p>
            <a:r>
              <a:rPr lang="en-US" dirty="0"/>
              <a:t>There could be a play button that could take us on a journey in the variations of CO 2 levels throughout the years.</a:t>
            </a:r>
          </a:p>
          <a:p>
            <a:r>
              <a:rPr lang="en-US" dirty="0"/>
              <a:t>Adding custom zoom buttons on the map.</a:t>
            </a:r>
          </a:p>
        </p:txBody>
      </p:sp>
    </p:spTree>
    <p:extLst>
      <p:ext uri="{BB962C8B-B14F-4D97-AF65-F5344CB8AC3E}">
        <p14:creationId xmlns:p14="http://schemas.microsoft.com/office/powerpoint/2010/main" val="222751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7A63-46F8-6F13-E806-B809115D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E046-C2F0-4EC6-F081-A03C7679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eia.gov/international/data/world/featured-view/4?pd=5&amp;p=000000000000000000000000000000000000000000000020000007u00006&amp;u=0&amp;f=M&amp;v=mapbubble&amp;a=-&amp;i=none&amp;vo=value&amp;&amp;t=C&amp;g=00000000000000000000000000000000001a1&amp;l=176--176&amp;l=174--174&amp;l=178--178&amp;l=184--184&amp;s=94694400000&amp;e=1669852800000</a:t>
            </a:r>
          </a:p>
          <a:p>
            <a:r>
              <a:rPr lang="en-US" dirty="0"/>
              <a:t>This is the website of US Energy Information Administration</a:t>
            </a:r>
          </a:p>
          <a:p>
            <a:r>
              <a:rPr lang="en-US" dirty="0"/>
              <a:t>http://www.globalcarbonatlas.org/en/CO2-emissions</a:t>
            </a:r>
          </a:p>
        </p:txBody>
      </p:sp>
    </p:spTree>
    <p:extLst>
      <p:ext uri="{BB962C8B-B14F-4D97-AF65-F5344CB8AC3E}">
        <p14:creationId xmlns:p14="http://schemas.microsoft.com/office/powerpoint/2010/main" val="274643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430C3C-B699-D2E2-F7F7-A4B9C1E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/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9EC-A132-6C6A-DD1B-5ACF48AE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FCF9-04DE-4A59-3A5D-117D0DCF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SCREENSHOTS OF THE PROJECT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POSSIBLE IMPROVEMENTS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2019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6A86-AE8D-937E-BC5C-07579AA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5C69-1BC4-9C90-3904-189AE535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project we considered a major problem our world is facing currently: Global warming. The main cause for Global Warming is Carbon dioxide.</a:t>
            </a:r>
          </a:p>
          <a:p>
            <a:r>
              <a:rPr lang="en-US" dirty="0"/>
              <a:t>We are trying to visualize the trends in the rise of carbon dioxide levels in the atmosphere.</a:t>
            </a:r>
          </a:p>
          <a:p>
            <a:r>
              <a:rPr lang="en-US" dirty="0"/>
              <a:t>The Levels of carbon dioxide have been rising at a massive rate since the early 1900’s.</a:t>
            </a:r>
          </a:p>
          <a:p>
            <a:r>
              <a:rPr lang="en-US" dirty="0"/>
              <a:t>We are trying to visualize the data from the year 1990-2018 collected from the US energy information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234192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EE91-0406-578E-4877-D9074837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F42C-F87D-5A67-F0F8-5BCEDD3F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trying to build an interactive world map along with few other charts related to the interactive world map.</a:t>
            </a:r>
          </a:p>
          <a:p>
            <a:r>
              <a:rPr lang="en-US" dirty="0"/>
              <a:t>Along with the Interactive world map we are also making an interactive bar chart and a line chart .</a:t>
            </a:r>
          </a:p>
          <a:p>
            <a:r>
              <a:rPr lang="en-US" dirty="0"/>
              <a:t>All the figures on the webpage are interactive.</a:t>
            </a:r>
          </a:p>
        </p:txBody>
      </p:sp>
    </p:spTree>
    <p:extLst>
      <p:ext uri="{BB962C8B-B14F-4D97-AF65-F5344CB8AC3E}">
        <p14:creationId xmlns:p14="http://schemas.microsoft.com/office/powerpoint/2010/main" val="25831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8D78-CA3A-5C90-B0F9-A0C0E314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B767-1F0D-0A78-ECDE-0E2ABAFD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webpage there will be a world map.</a:t>
            </a:r>
          </a:p>
          <a:p>
            <a:r>
              <a:rPr lang="en-US" dirty="0"/>
              <a:t>When the mouse passes on a country in the map, the country will be highlighted and the co2 levels will be shown.</a:t>
            </a:r>
          </a:p>
          <a:p>
            <a:r>
              <a:rPr lang="en-US" dirty="0"/>
              <a:t>If you click on the map, The map is zoomed to that country and the charts below the map shows the details of co2 emissions of the selected country.</a:t>
            </a:r>
          </a:p>
          <a:p>
            <a:r>
              <a:rPr lang="en-US" dirty="0"/>
              <a:t>The bar chart shows the co2 emitted from different sectors </a:t>
            </a:r>
          </a:p>
          <a:p>
            <a:r>
              <a:rPr lang="en-US" dirty="0"/>
              <a:t>Line chart represents the co2 emissions of the selected country from 1990-2018</a:t>
            </a:r>
          </a:p>
        </p:txBody>
      </p:sp>
    </p:spTree>
    <p:extLst>
      <p:ext uri="{BB962C8B-B14F-4D97-AF65-F5344CB8AC3E}">
        <p14:creationId xmlns:p14="http://schemas.microsoft.com/office/powerpoint/2010/main" val="60743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B361-5052-7DC0-6DBB-CA45135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Map&#10;&#10;Description automatically generated with low confidence">
            <a:extLst>
              <a:ext uri="{FF2B5EF4-FFF2-40B4-BE49-F238E27FC236}">
                <a16:creationId xmlns:a16="http://schemas.microsoft.com/office/drawing/2014/main" id="{0B6C084B-82D5-B291-5F0F-3EB1A527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58" y="2332038"/>
            <a:ext cx="7431483" cy="3567112"/>
          </a:xfrm>
        </p:spPr>
      </p:pic>
    </p:spTree>
    <p:extLst>
      <p:ext uri="{BB962C8B-B14F-4D97-AF65-F5344CB8AC3E}">
        <p14:creationId xmlns:p14="http://schemas.microsoft.com/office/powerpoint/2010/main" val="20099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81F3-AE69-F2F8-F14E-286A9D44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CED0F0F-F168-4166-81E0-7B979EFE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78" y="2332038"/>
            <a:ext cx="8740243" cy="3567112"/>
          </a:xfrm>
        </p:spPr>
      </p:pic>
    </p:spTree>
    <p:extLst>
      <p:ext uri="{BB962C8B-B14F-4D97-AF65-F5344CB8AC3E}">
        <p14:creationId xmlns:p14="http://schemas.microsoft.com/office/powerpoint/2010/main" val="6695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3CDC-20E0-B622-CCAB-DD94AD8A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AF5D7EB-7A88-7343-EFE5-30F52DDD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57279"/>
            <a:ext cx="9906000" cy="3516630"/>
          </a:xfrm>
        </p:spPr>
      </p:pic>
    </p:spTree>
    <p:extLst>
      <p:ext uri="{BB962C8B-B14F-4D97-AF65-F5344CB8AC3E}">
        <p14:creationId xmlns:p14="http://schemas.microsoft.com/office/powerpoint/2010/main" val="13036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392E-71C0-7A8C-8EB3-A9C4BDA4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1E40-6FCA-95A9-F3CF-9C99BB33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this interactive map and other charts we were able to see how there is a change in co2 levels in our world.</a:t>
            </a:r>
          </a:p>
          <a:p>
            <a:r>
              <a:rPr lang="en-US" dirty="0"/>
              <a:t>We are also able to look at some specific details like which sectors from a country are providing more c02.</a:t>
            </a:r>
          </a:p>
          <a:p>
            <a:r>
              <a:rPr lang="en-US" dirty="0"/>
              <a:t>We can also see how a country is doing each year from 1990-2018.</a:t>
            </a:r>
          </a:p>
        </p:txBody>
      </p:sp>
    </p:spTree>
    <p:extLst>
      <p:ext uri="{BB962C8B-B14F-4D97-AF65-F5344CB8AC3E}">
        <p14:creationId xmlns:p14="http://schemas.microsoft.com/office/powerpoint/2010/main" val="233200843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Walbaum Display</vt:lpstr>
      <vt:lpstr>RegattaVTI</vt:lpstr>
      <vt:lpstr>World CO2 Emission Visualization</vt:lpstr>
      <vt:lpstr>GLOSSARY</vt:lpstr>
      <vt:lpstr>INTRODUCTION</vt:lpstr>
      <vt:lpstr>INTRODUCTION</vt:lpstr>
      <vt:lpstr>TASK</vt:lpstr>
      <vt:lpstr>SCREENSHOTS</vt:lpstr>
      <vt:lpstr>SCREENSHOTS</vt:lpstr>
      <vt:lpstr>SCREENSHOTS</vt:lpstr>
      <vt:lpstr>CONCLUSION:</vt:lpstr>
      <vt:lpstr>POSSIBLE IMPROVEMENTS</vt:lpstr>
      <vt:lpstr>POSSIBLE IMPROVEMENTS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CO2 Emission Visualization</dc:title>
  <dc:creator>Nithin Nandelli</dc:creator>
  <cp:lastModifiedBy>Rohith</cp:lastModifiedBy>
  <cp:revision>1</cp:revision>
  <dcterms:created xsi:type="dcterms:W3CDTF">2023-04-24T00:46:51Z</dcterms:created>
  <dcterms:modified xsi:type="dcterms:W3CDTF">2023-04-24T01:43:24Z</dcterms:modified>
</cp:coreProperties>
</file>