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312" r:id="rId6"/>
    <p:sldId id="262" r:id="rId7"/>
    <p:sldId id="304" r:id="rId8"/>
    <p:sldId id="305" r:id="rId9"/>
    <p:sldId id="306" r:id="rId10"/>
    <p:sldId id="307" r:id="rId11"/>
    <p:sldId id="308" r:id="rId12"/>
    <p:sldId id="311" r:id="rId13"/>
    <p:sldId id="310" r:id="rId14"/>
    <p:sldId id="282" r:id="rId15"/>
    <p:sldId id="284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Rubik Medium" panose="020B0604020202020204" charset="-79"/>
      <p:regular r:id="rId22"/>
      <p:bold r:id="rId23"/>
      <p:italic r:id="rId24"/>
      <p:boldItalic r:id="rId25"/>
    </p:embeddedFont>
    <p:embeddedFont>
      <p:font typeface="Abel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35"/>
    <a:srgbClr val="E9E2C9"/>
    <a:srgbClr val="DCA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A9B094-986E-4AC5-8564-A40809B4D0D7}">
  <a:tblStyle styleId="{A9A9B094-986E-4AC5-8564-A40809B4D0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26150A-330D-4C8E-B6D8-86C9AEBDF82E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1237F68-4E1A-4D55-A646-C1DAA23BFFB0}">
      <dgm:prSet phldrT="[Text]"/>
      <dgm:spPr/>
      <dgm:t>
        <a:bodyPr/>
        <a:lstStyle/>
        <a:p>
          <a:r>
            <a:rPr lang="id-ID" dirty="0" smtClean="0"/>
            <a:t>PLAN</a:t>
          </a:r>
          <a:endParaRPr lang="en-US" dirty="0"/>
        </a:p>
      </dgm:t>
    </dgm:pt>
    <dgm:pt modelId="{853B3B21-74BC-4D34-A2CA-7559AD51A089}" type="parTrans" cxnId="{E49F9D6A-E5D3-494D-930C-63574259E174}">
      <dgm:prSet/>
      <dgm:spPr/>
      <dgm:t>
        <a:bodyPr/>
        <a:lstStyle/>
        <a:p>
          <a:endParaRPr lang="en-US"/>
        </a:p>
      </dgm:t>
    </dgm:pt>
    <dgm:pt modelId="{F60053AB-6FCC-4F1E-AA5E-5BB08B1656A9}" type="sibTrans" cxnId="{E49F9D6A-E5D3-494D-930C-63574259E174}">
      <dgm:prSet/>
      <dgm:spPr/>
      <dgm:t>
        <a:bodyPr/>
        <a:lstStyle/>
        <a:p>
          <a:endParaRPr lang="en-US"/>
        </a:p>
      </dgm:t>
    </dgm:pt>
    <dgm:pt modelId="{E98A1DFE-B0F6-49C7-8834-3623A4EE7478}">
      <dgm:prSet phldrT="[Text]"/>
      <dgm:spPr/>
      <dgm:t>
        <a:bodyPr/>
        <a:lstStyle/>
        <a:p>
          <a:r>
            <a:rPr lang="id-ID" dirty="0" smtClean="0"/>
            <a:t>CODE</a:t>
          </a:r>
          <a:endParaRPr lang="en-US" dirty="0"/>
        </a:p>
      </dgm:t>
    </dgm:pt>
    <dgm:pt modelId="{B1AFB173-FB40-4DE2-A7C9-E59C66735E5A}" type="parTrans" cxnId="{06FD06C1-5DD0-483B-B038-7A42A54BEFF8}">
      <dgm:prSet/>
      <dgm:spPr/>
      <dgm:t>
        <a:bodyPr/>
        <a:lstStyle/>
        <a:p>
          <a:endParaRPr lang="en-US"/>
        </a:p>
      </dgm:t>
    </dgm:pt>
    <dgm:pt modelId="{214420B4-B33D-47E2-9929-497A2AAF550B}" type="sibTrans" cxnId="{06FD06C1-5DD0-483B-B038-7A42A54BEFF8}">
      <dgm:prSet/>
      <dgm:spPr/>
      <dgm:t>
        <a:bodyPr/>
        <a:lstStyle/>
        <a:p>
          <a:endParaRPr lang="en-US"/>
        </a:p>
      </dgm:t>
    </dgm:pt>
    <dgm:pt modelId="{D37A25EF-7AE0-4838-92D2-E213A635CF65}">
      <dgm:prSet phldrT="[Text]"/>
      <dgm:spPr/>
      <dgm:t>
        <a:bodyPr/>
        <a:lstStyle/>
        <a:p>
          <a:r>
            <a:rPr lang="id-ID" dirty="0" smtClean="0"/>
            <a:t>BUILD</a:t>
          </a:r>
          <a:endParaRPr lang="en-US" dirty="0"/>
        </a:p>
      </dgm:t>
    </dgm:pt>
    <dgm:pt modelId="{30F74897-C93C-468D-8A8C-213826D8DF8F}" type="parTrans" cxnId="{49AFF8D2-E5F7-4750-93D2-95205A007F21}">
      <dgm:prSet/>
      <dgm:spPr/>
      <dgm:t>
        <a:bodyPr/>
        <a:lstStyle/>
        <a:p>
          <a:endParaRPr lang="en-US"/>
        </a:p>
      </dgm:t>
    </dgm:pt>
    <dgm:pt modelId="{BB07FB53-237C-4E68-903C-DABEDE8BCEE2}" type="sibTrans" cxnId="{49AFF8D2-E5F7-4750-93D2-95205A007F21}">
      <dgm:prSet/>
      <dgm:spPr/>
      <dgm:t>
        <a:bodyPr/>
        <a:lstStyle/>
        <a:p>
          <a:endParaRPr lang="en-US"/>
        </a:p>
      </dgm:t>
    </dgm:pt>
    <dgm:pt modelId="{9A6BFE53-B15F-445B-8C40-AB29994C4417}">
      <dgm:prSet phldrT="[Text]"/>
      <dgm:spPr/>
      <dgm:t>
        <a:bodyPr/>
        <a:lstStyle/>
        <a:p>
          <a:r>
            <a:rPr lang="id-ID" dirty="0" smtClean="0"/>
            <a:t>TEST</a:t>
          </a:r>
          <a:endParaRPr lang="en-US" dirty="0"/>
        </a:p>
      </dgm:t>
    </dgm:pt>
    <dgm:pt modelId="{EFEA970F-F325-48CE-9BF9-E4ED41C57497}" type="parTrans" cxnId="{40C3CB72-A57C-4D53-B727-4C970F3014B9}">
      <dgm:prSet/>
      <dgm:spPr/>
      <dgm:t>
        <a:bodyPr/>
        <a:lstStyle/>
        <a:p>
          <a:endParaRPr lang="en-US"/>
        </a:p>
      </dgm:t>
    </dgm:pt>
    <dgm:pt modelId="{5C06A2E3-5A52-4EEB-ABB1-DF429145D0E2}" type="sibTrans" cxnId="{40C3CB72-A57C-4D53-B727-4C970F3014B9}">
      <dgm:prSet/>
      <dgm:spPr/>
      <dgm:t>
        <a:bodyPr/>
        <a:lstStyle/>
        <a:p>
          <a:endParaRPr lang="en-US"/>
        </a:p>
      </dgm:t>
    </dgm:pt>
    <dgm:pt modelId="{F17ECEFA-DBE8-4CA9-8626-D8DC129B055D}" type="pres">
      <dgm:prSet presAssocID="{DA26150A-330D-4C8E-B6D8-86C9AEBDF82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C9E61D-CB92-431F-AC1F-1192013C78B6}" type="pres">
      <dgm:prSet presAssocID="{DA26150A-330D-4C8E-B6D8-86C9AEBDF82E}" presName="dummyMaxCanvas" presStyleCnt="0">
        <dgm:presLayoutVars/>
      </dgm:prSet>
      <dgm:spPr/>
    </dgm:pt>
    <dgm:pt modelId="{6873DEE8-DA01-44BE-A6CC-C4859D96DCCD}" type="pres">
      <dgm:prSet presAssocID="{DA26150A-330D-4C8E-B6D8-86C9AEBDF82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BA4B5-36DA-4FDF-B664-AD12B5EDA86E}" type="pres">
      <dgm:prSet presAssocID="{DA26150A-330D-4C8E-B6D8-86C9AEBDF82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33520-2A55-4A18-9CEA-70C6A174EF19}" type="pres">
      <dgm:prSet presAssocID="{DA26150A-330D-4C8E-B6D8-86C9AEBDF82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A246C-2980-48F5-AD62-742743CC183A}" type="pres">
      <dgm:prSet presAssocID="{DA26150A-330D-4C8E-B6D8-86C9AEBDF82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D28EA-3F99-4FC5-A700-71FB4AEF6ABA}" type="pres">
      <dgm:prSet presAssocID="{DA26150A-330D-4C8E-B6D8-86C9AEBDF82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EF011-4794-4A0D-9B2B-2F98606AD362}" type="pres">
      <dgm:prSet presAssocID="{DA26150A-330D-4C8E-B6D8-86C9AEBDF82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6DF2F-1BA1-4022-B322-CF777E30C031}" type="pres">
      <dgm:prSet presAssocID="{DA26150A-330D-4C8E-B6D8-86C9AEBDF82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78DF1-5E5C-43F4-9DA7-0C79032DAB2C}" type="pres">
      <dgm:prSet presAssocID="{DA26150A-330D-4C8E-B6D8-86C9AEBDF82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1CC0E-741F-4E50-9BB7-90707F8CCEA5}" type="pres">
      <dgm:prSet presAssocID="{DA26150A-330D-4C8E-B6D8-86C9AEBDF82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47546-A0DA-4132-AB8B-FC6A3947B111}" type="pres">
      <dgm:prSet presAssocID="{DA26150A-330D-4C8E-B6D8-86C9AEBDF82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8153A-C327-4716-ACE8-53BD91D8CF1B}" type="pres">
      <dgm:prSet presAssocID="{DA26150A-330D-4C8E-B6D8-86C9AEBDF82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72BADD-09D4-4675-A7F2-AF46E7FBC102}" type="presOf" srcId="{C1237F68-4E1A-4D55-A646-C1DAA23BFFB0}" destId="{6873DEE8-DA01-44BE-A6CC-C4859D96DCCD}" srcOrd="0" destOrd="0" presId="urn:microsoft.com/office/officeart/2005/8/layout/vProcess5"/>
    <dgm:cxn modelId="{49AFF8D2-E5F7-4750-93D2-95205A007F21}" srcId="{DA26150A-330D-4C8E-B6D8-86C9AEBDF82E}" destId="{D37A25EF-7AE0-4838-92D2-E213A635CF65}" srcOrd="2" destOrd="0" parTransId="{30F74897-C93C-468D-8A8C-213826D8DF8F}" sibTransId="{BB07FB53-237C-4E68-903C-DABEDE8BCEE2}"/>
    <dgm:cxn modelId="{39D1688F-708E-4780-994B-6FC9290F739E}" type="presOf" srcId="{D37A25EF-7AE0-4838-92D2-E213A635CF65}" destId="{85F47546-A0DA-4132-AB8B-FC6A3947B111}" srcOrd="1" destOrd="0" presId="urn:microsoft.com/office/officeart/2005/8/layout/vProcess5"/>
    <dgm:cxn modelId="{29DE1362-E09A-4E14-81D4-511F06210F3F}" type="presOf" srcId="{F60053AB-6FCC-4F1E-AA5E-5BB08B1656A9}" destId="{4FED28EA-3F99-4FC5-A700-71FB4AEF6ABA}" srcOrd="0" destOrd="0" presId="urn:microsoft.com/office/officeart/2005/8/layout/vProcess5"/>
    <dgm:cxn modelId="{40C3CB72-A57C-4D53-B727-4C970F3014B9}" srcId="{DA26150A-330D-4C8E-B6D8-86C9AEBDF82E}" destId="{9A6BFE53-B15F-445B-8C40-AB29994C4417}" srcOrd="3" destOrd="0" parTransId="{EFEA970F-F325-48CE-9BF9-E4ED41C57497}" sibTransId="{5C06A2E3-5A52-4EEB-ABB1-DF429145D0E2}"/>
    <dgm:cxn modelId="{DB9F1D21-8AB6-4407-A152-8B838F3646FF}" type="presOf" srcId="{E98A1DFE-B0F6-49C7-8834-3623A4EE7478}" destId="{A621CC0E-741F-4E50-9BB7-90707F8CCEA5}" srcOrd="1" destOrd="0" presId="urn:microsoft.com/office/officeart/2005/8/layout/vProcess5"/>
    <dgm:cxn modelId="{E58A6074-8B72-4AE7-A329-868DE2ACA624}" type="presOf" srcId="{D37A25EF-7AE0-4838-92D2-E213A635CF65}" destId="{B4F33520-2A55-4A18-9CEA-70C6A174EF19}" srcOrd="0" destOrd="0" presId="urn:microsoft.com/office/officeart/2005/8/layout/vProcess5"/>
    <dgm:cxn modelId="{97E7B849-86AE-461C-B533-7CB086C039BD}" type="presOf" srcId="{BB07FB53-237C-4E68-903C-DABEDE8BCEE2}" destId="{C5B6DF2F-1BA1-4022-B322-CF777E30C031}" srcOrd="0" destOrd="0" presId="urn:microsoft.com/office/officeart/2005/8/layout/vProcess5"/>
    <dgm:cxn modelId="{E49F9D6A-E5D3-494D-930C-63574259E174}" srcId="{DA26150A-330D-4C8E-B6D8-86C9AEBDF82E}" destId="{C1237F68-4E1A-4D55-A646-C1DAA23BFFB0}" srcOrd="0" destOrd="0" parTransId="{853B3B21-74BC-4D34-A2CA-7559AD51A089}" sibTransId="{F60053AB-6FCC-4F1E-AA5E-5BB08B1656A9}"/>
    <dgm:cxn modelId="{06FD06C1-5DD0-483B-B038-7A42A54BEFF8}" srcId="{DA26150A-330D-4C8E-B6D8-86C9AEBDF82E}" destId="{E98A1DFE-B0F6-49C7-8834-3623A4EE7478}" srcOrd="1" destOrd="0" parTransId="{B1AFB173-FB40-4DE2-A7C9-E59C66735E5A}" sibTransId="{214420B4-B33D-47E2-9929-497A2AAF550B}"/>
    <dgm:cxn modelId="{1E45B893-4DA0-4D34-AE0D-FE3D0C647C34}" type="presOf" srcId="{E98A1DFE-B0F6-49C7-8834-3623A4EE7478}" destId="{767BA4B5-36DA-4FDF-B664-AD12B5EDA86E}" srcOrd="0" destOrd="0" presId="urn:microsoft.com/office/officeart/2005/8/layout/vProcess5"/>
    <dgm:cxn modelId="{439BDDAE-81E4-4C5A-9EC2-DB0BE69BCEA2}" type="presOf" srcId="{DA26150A-330D-4C8E-B6D8-86C9AEBDF82E}" destId="{F17ECEFA-DBE8-4CA9-8626-D8DC129B055D}" srcOrd="0" destOrd="0" presId="urn:microsoft.com/office/officeart/2005/8/layout/vProcess5"/>
    <dgm:cxn modelId="{82E5A059-1802-4611-8F45-4D26EB11685B}" type="presOf" srcId="{9A6BFE53-B15F-445B-8C40-AB29994C4417}" destId="{7ED8153A-C327-4716-ACE8-53BD91D8CF1B}" srcOrd="1" destOrd="0" presId="urn:microsoft.com/office/officeart/2005/8/layout/vProcess5"/>
    <dgm:cxn modelId="{A8649AD4-AE84-48FB-8E7B-9925E08DE41D}" type="presOf" srcId="{9A6BFE53-B15F-445B-8C40-AB29994C4417}" destId="{191A246C-2980-48F5-AD62-742743CC183A}" srcOrd="0" destOrd="0" presId="urn:microsoft.com/office/officeart/2005/8/layout/vProcess5"/>
    <dgm:cxn modelId="{EED5AC66-5E88-4C06-910B-ADEE4EB0D933}" type="presOf" srcId="{214420B4-B33D-47E2-9929-497A2AAF550B}" destId="{67FEF011-4794-4A0D-9B2B-2F98606AD362}" srcOrd="0" destOrd="0" presId="urn:microsoft.com/office/officeart/2005/8/layout/vProcess5"/>
    <dgm:cxn modelId="{0BCFBE45-9FCD-4B69-92C7-032DC562AA4F}" type="presOf" srcId="{C1237F68-4E1A-4D55-A646-C1DAA23BFFB0}" destId="{F6C78DF1-5E5C-43F4-9DA7-0C79032DAB2C}" srcOrd="1" destOrd="0" presId="urn:microsoft.com/office/officeart/2005/8/layout/vProcess5"/>
    <dgm:cxn modelId="{A904482C-6BCC-4E57-BC21-FA46B10A8B2B}" type="presParOf" srcId="{F17ECEFA-DBE8-4CA9-8626-D8DC129B055D}" destId="{DBC9E61D-CB92-431F-AC1F-1192013C78B6}" srcOrd="0" destOrd="0" presId="urn:microsoft.com/office/officeart/2005/8/layout/vProcess5"/>
    <dgm:cxn modelId="{E7F168D5-2B85-4CE6-B745-68BD5A4DC82C}" type="presParOf" srcId="{F17ECEFA-DBE8-4CA9-8626-D8DC129B055D}" destId="{6873DEE8-DA01-44BE-A6CC-C4859D96DCCD}" srcOrd="1" destOrd="0" presId="urn:microsoft.com/office/officeart/2005/8/layout/vProcess5"/>
    <dgm:cxn modelId="{F597C30B-EA17-4739-880A-0285116D2A48}" type="presParOf" srcId="{F17ECEFA-DBE8-4CA9-8626-D8DC129B055D}" destId="{767BA4B5-36DA-4FDF-B664-AD12B5EDA86E}" srcOrd="2" destOrd="0" presId="urn:microsoft.com/office/officeart/2005/8/layout/vProcess5"/>
    <dgm:cxn modelId="{24AC589B-0E0B-494E-B341-9A8C70FAE2C6}" type="presParOf" srcId="{F17ECEFA-DBE8-4CA9-8626-D8DC129B055D}" destId="{B4F33520-2A55-4A18-9CEA-70C6A174EF19}" srcOrd="3" destOrd="0" presId="urn:microsoft.com/office/officeart/2005/8/layout/vProcess5"/>
    <dgm:cxn modelId="{01482F43-C8FC-410E-9D85-6B253830983B}" type="presParOf" srcId="{F17ECEFA-DBE8-4CA9-8626-D8DC129B055D}" destId="{191A246C-2980-48F5-AD62-742743CC183A}" srcOrd="4" destOrd="0" presId="urn:microsoft.com/office/officeart/2005/8/layout/vProcess5"/>
    <dgm:cxn modelId="{81AAE89A-22D3-4B98-B1F1-4E865048951C}" type="presParOf" srcId="{F17ECEFA-DBE8-4CA9-8626-D8DC129B055D}" destId="{4FED28EA-3F99-4FC5-A700-71FB4AEF6ABA}" srcOrd="5" destOrd="0" presId="urn:microsoft.com/office/officeart/2005/8/layout/vProcess5"/>
    <dgm:cxn modelId="{3467BF04-9F87-408B-B776-896E7B8F02AA}" type="presParOf" srcId="{F17ECEFA-DBE8-4CA9-8626-D8DC129B055D}" destId="{67FEF011-4794-4A0D-9B2B-2F98606AD362}" srcOrd="6" destOrd="0" presId="urn:microsoft.com/office/officeart/2005/8/layout/vProcess5"/>
    <dgm:cxn modelId="{53B0ED4F-B820-4152-A752-23977695FCA8}" type="presParOf" srcId="{F17ECEFA-DBE8-4CA9-8626-D8DC129B055D}" destId="{C5B6DF2F-1BA1-4022-B322-CF777E30C031}" srcOrd="7" destOrd="0" presId="urn:microsoft.com/office/officeart/2005/8/layout/vProcess5"/>
    <dgm:cxn modelId="{F0017CBD-2515-4A55-8DF2-2FD7927D00D8}" type="presParOf" srcId="{F17ECEFA-DBE8-4CA9-8626-D8DC129B055D}" destId="{F6C78DF1-5E5C-43F4-9DA7-0C79032DAB2C}" srcOrd="8" destOrd="0" presId="urn:microsoft.com/office/officeart/2005/8/layout/vProcess5"/>
    <dgm:cxn modelId="{10200BCE-953D-4465-8096-1DA6E5A9CC96}" type="presParOf" srcId="{F17ECEFA-DBE8-4CA9-8626-D8DC129B055D}" destId="{A621CC0E-741F-4E50-9BB7-90707F8CCEA5}" srcOrd="9" destOrd="0" presId="urn:microsoft.com/office/officeart/2005/8/layout/vProcess5"/>
    <dgm:cxn modelId="{E58DE964-6A42-4D28-A49D-B71BBD5743CA}" type="presParOf" srcId="{F17ECEFA-DBE8-4CA9-8626-D8DC129B055D}" destId="{85F47546-A0DA-4132-AB8B-FC6A3947B111}" srcOrd="10" destOrd="0" presId="urn:microsoft.com/office/officeart/2005/8/layout/vProcess5"/>
    <dgm:cxn modelId="{DD1D4A03-426F-4B75-9E6D-85CA55F8D7A4}" type="presParOf" srcId="{F17ECEFA-DBE8-4CA9-8626-D8DC129B055D}" destId="{7ED8153A-C327-4716-ACE8-53BD91D8CF1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26150A-330D-4C8E-B6D8-86C9AEBDF82E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1237F68-4E1A-4D55-A646-C1DAA23BFFB0}">
      <dgm:prSet phldrT="[Text]"/>
      <dgm:spPr/>
      <dgm:t>
        <a:bodyPr/>
        <a:lstStyle/>
        <a:p>
          <a:r>
            <a:rPr lang="id-ID" dirty="0" smtClean="0"/>
            <a:t>RELEASE</a:t>
          </a:r>
          <a:endParaRPr lang="en-US" dirty="0"/>
        </a:p>
      </dgm:t>
    </dgm:pt>
    <dgm:pt modelId="{853B3B21-74BC-4D34-A2CA-7559AD51A089}" type="parTrans" cxnId="{E49F9D6A-E5D3-494D-930C-63574259E174}">
      <dgm:prSet/>
      <dgm:spPr/>
      <dgm:t>
        <a:bodyPr/>
        <a:lstStyle/>
        <a:p>
          <a:endParaRPr lang="en-US"/>
        </a:p>
      </dgm:t>
    </dgm:pt>
    <dgm:pt modelId="{F60053AB-6FCC-4F1E-AA5E-5BB08B1656A9}" type="sibTrans" cxnId="{E49F9D6A-E5D3-494D-930C-63574259E174}">
      <dgm:prSet/>
      <dgm:spPr/>
      <dgm:t>
        <a:bodyPr/>
        <a:lstStyle/>
        <a:p>
          <a:endParaRPr lang="en-US"/>
        </a:p>
      </dgm:t>
    </dgm:pt>
    <dgm:pt modelId="{E98A1DFE-B0F6-49C7-8834-3623A4EE7478}">
      <dgm:prSet phldrT="[Text]"/>
      <dgm:spPr/>
      <dgm:t>
        <a:bodyPr/>
        <a:lstStyle/>
        <a:p>
          <a:r>
            <a:rPr lang="id-ID" dirty="0" smtClean="0"/>
            <a:t>DEPLOY</a:t>
          </a:r>
          <a:endParaRPr lang="en-US" dirty="0"/>
        </a:p>
      </dgm:t>
    </dgm:pt>
    <dgm:pt modelId="{B1AFB173-FB40-4DE2-A7C9-E59C66735E5A}" type="parTrans" cxnId="{06FD06C1-5DD0-483B-B038-7A42A54BEFF8}">
      <dgm:prSet/>
      <dgm:spPr/>
      <dgm:t>
        <a:bodyPr/>
        <a:lstStyle/>
        <a:p>
          <a:endParaRPr lang="en-US"/>
        </a:p>
      </dgm:t>
    </dgm:pt>
    <dgm:pt modelId="{214420B4-B33D-47E2-9929-497A2AAF550B}" type="sibTrans" cxnId="{06FD06C1-5DD0-483B-B038-7A42A54BEFF8}">
      <dgm:prSet/>
      <dgm:spPr/>
      <dgm:t>
        <a:bodyPr/>
        <a:lstStyle/>
        <a:p>
          <a:endParaRPr lang="en-US"/>
        </a:p>
      </dgm:t>
    </dgm:pt>
    <dgm:pt modelId="{D37A25EF-7AE0-4838-92D2-E213A635CF65}">
      <dgm:prSet phldrT="[Text]"/>
      <dgm:spPr/>
      <dgm:t>
        <a:bodyPr/>
        <a:lstStyle/>
        <a:p>
          <a:r>
            <a:rPr lang="id-ID" dirty="0" smtClean="0"/>
            <a:t>OPERATE</a:t>
          </a:r>
          <a:endParaRPr lang="en-US" dirty="0"/>
        </a:p>
      </dgm:t>
    </dgm:pt>
    <dgm:pt modelId="{30F74897-C93C-468D-8A8C-213826D8DF8F}" type="parTrans" cxnId="{49AFF8D2-E5F7-4750-93D2-95205A007F21}">
      <dgm:prSet/>
      <dgm:spPr/>
      <dgm:t>
        <a:bodyPr/>
        <a:lstStyle/>
        <a:p>
          <a:endParaRPr lang="en-US"/>
        </a:p>
      </dgm:t>
    </dgm:pt>
    <dgm:pt modelId="{BB07FB53-237C-4E68-903C-DABEDE8BCEE2}" type="sibTrans" cxnId="{49AFF8D2-E5F7-4750-93D2-95205A007F21}">
      <dgm:prSet/>
      <dgm:spPr/>
      <dgm:t>
        <a:bodyPr/>
        <a:lstStyle/>
        <a:p>
          <a:endParaRPr lang="en-US"/>
        </a:p>
      </dgm:t>
    </dgm:pt>
    <dgm:pt modelId="{9A6BFE53-B15F-445B-8C40-AB29994C4417}">
      <dgm:prSet phldrT="[Text]"/>
      <dgm:spPr/>
      <dgm:t>
        <a:bodyPr/>
        <a:lstStyle/>
        <a:p>
          <a:r>
            <a:rPr lang="id-ID" dirty="0" smtClean="0"/>
            <a:t>MONITOR</a:t>
          </a:r>
          <a:endParaRPr lang="en-US" dirty="0"/>
        </a:p>
      </dgm:t>
    </dgm:pt>
    <dgm:pt modelId="{EFEA970F-F325-48CE-9BF9-E4ED41C57497}" type="parTrans" cxnId="{40C3CB72-A57C-4D53-B727-4C970F3014B9}">
      <dgm:prSet/>
      <dgm:spPr/>
      <dgm:t>
        <a:bodyPr/>
        <a:lstStyle/>
        <a:p>
          <a:endParaRPr lang="en-US"/>
        </a:p>
      </dgm:t>
    </dgm:pt>
    <dgm:pt modelId="{5C06A2E3-5A52-4EEB-ABB1-DF429145D0E2}" type="sibTrans" cxnId="{40C3CB72-A57C-4D53-B727-4C970F3014B9}">
      <dgm:prSet/>
      <dgm:spPr/>
      <dgm:t>
        <a:bodyPr/>
        <a:lstStyle/>
        <a:p>
          <a:endParaRPr lang="en-US"/>
        </a:p>
      </dgm:t>
    </dgm:pt>
    <dgm:pt modelId="{F17ECEFA-DBE8-4CA9-8626-D8DC129B055D}" type="pres">
      <dgm:prSet presAssocID="{DA26150A-330D-4C8E-B6D8-86C9AEBDF82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C9E61D-CB92-431F-AC1F-1192013C78B6}" type="pres">
      <dgm:prSet presAssocID="{DA26150A-330D-4C8E-B6D8-86C9AEBDF82E}" presName="dummyMaxCanvas" presStyleCnt="0">
        <dgm:presLayoutVars/>
      </dgm:prSet>
      <dgm:spPr/>
    </dgm:pt>
    <dgm:pt modelId="{6873DEE8-DA01-44BE-A6CC-C4859D96DCCD}" type="pres">
      <dgm:prSet presAssocID="{DA26150A-330D-4C8E-B6D8-86C9AEBDF82E}" presName="FourNodes_1" presStyleLbl="node1" presStyleIdx="0" presStyleCnt="4" custLinFactNeighborX="-33373" custLinFactNeighborY="-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7BA4B5-36DA-4FDF-B664-AD12B5EDA86E}" type="pres">
      <dgm:prSet presAssocID="{DA26150A-330D-4C8E-B6D8-86C9AEBDF82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F33520-2A55-4A18-9CEA-70C6A174EF19}" type="pres">
      <dgm:prSet presAssocID="{DA26150A-330D-4C8E-B6D8-86C9AEBDF82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1A246C-2980-48F5-AD62-742743CC183A}" type="pres">
      <dgm:prSet presAssocID="{DA26150A-330D-4C8E-B6D8-86C9AEBDF82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D28EA-3F99-4FC5-A700-71FB4AEF6ABA}" type="pres">
      <dgm:prSet presAssocID="{DA26150A-330D-4C8E-B6D8-86C9AEBDF82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EF011-4794-4A0D-9B2B-2F98606AD362}" type="pres">
      <dgm:prSet presAssocID="{DA26150A-330D-4C8E-B6D8-86C9AEBDF82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6DF2F-1BA1-4022-B322-CF777E30C031}" type="pres">
      <dgm:prSet presAssocID="{DA26150A-330D-4C8E-B6D8-86C9AEBDF82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C78DF1-5E5C-43F4-9DA7-0C79032DAB2C}" type="pres">
      <dgm:prSet presAssocID="{DA26150A-330D-4C8E-B6D8-86C9AEBDF82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21CC0E-741F-4E50-9BB7-90707F8CCEA5}" type="pres">
      <dgm:prSet presAssocID="{DA26150A-330D-4C8E-B6D8-86C9AEBDF82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47546-A0DA-4132-AB8B-FC6A3947B111}" type="pres">
      <dgm:prSet presAssocID="{DA26150A-330D-4C8E-B6D8-86C9AEBDF82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D8153A-C327-4716-ACE8-53BD91D8CF1B}" type="pres">
      <dgm:prSet presAssocID="{DA26150A-330D-4C8E-B6D8-86C9AEBDF82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72BADD-09D4-4675-A7F2-AF46E7FBC102}" type="presOf" srcId="{C1237F68-4E1A-4D55-A646-C1DAA23BFFB0}" destId="{6873DEE8-DA01-44BE-A6CC-C4859D96DCCD}" srcOrd="0" destOrd="0" presId="urn:microsoft.com/office/officeart/2005/8/layout/vProcess5"/>
    <dgm:cxn modelId="{49AFF8D2-E5F7-4750-93D2-95205A007F21}" srcId="{DA26150A-330D-4C8E-B6D8-86C9AEBDF82E}" destId="{D37A25EF-7AE0-4838-92D2-E213A635CF65}" srcOrd="2" destOrd="0" parTransId="{30F74897-C93C-468D-8A8C-213826D8DF8F}" sibTransId="{BB07FB53-237C-4E68-903C-DABEDE8BCEE2}"/>
    <dgm:cxn modelId="{39D1688F-708E-4780-994B-6FC9290F739E}" type="presOf" srcId="{D37A25EF-7AE0-4838-92D2-E213A635CF65}" destId="{85F47546-A0DA-4132-AB8B-FC6A3947B111}" srcOrd="1" destOrd="0" presId="urn:microsoft.com/office/officeart/2005/8/layout/vProcess5"/>
    <dgm:cxn modelId="{29DE1362-E09A-4E14-81D4-511F06210F3F}" type="presOf" srcId="{F60053AB-6FCC-4F1E-AA5E-5BB08B1656A9}" destId="{4FED28EA-3F99-4FC5-A700-71FB4AEF6ABA}" srcOrd="0" destOrd="0" presId="urn:microsoft.com/office/officeart/2005/8/layout/vProcess5"/>
    <dgm:cxn modelId="{40C3CB72-A57C-4D53-B727-4C970F3014B9}" srcId="{DA26150A-330D-4C8E-B6D8-86C9AEBDF82E}" destId="{9A6BFE53-B15F-445B-8C40-AB29994C4417}" srcOrd="3" destOrd="0" parTransId="{EFEA970F-F325-48CE-9BF9-E4ED41C57497}" sibTransId="{5C06A2E3-5A52-4EEB-ABB1-DF429145D0E2}"/>
    <dgm:cxn modelId="{DB9F1D21-8AB6-4407-A152-8B838F3646FF}" type="presOf" srcId="{E98A1DFE-B0F6-49C7-8834-3623A4EE7478}" destId="{A621CC0E-741F-4E50-9BB7-90707F8CCEA5}" srcOrd="1" destOrd="0" presId="urn:microsoft.com/office/officeart/2005/8/layout/vProcess5"/>
    <dgm:cxn modelId="{E58A6074-8B72-4AE7-A329-868DE2ACA624}" type="presOf" srcId="{D37A25EF-7AE0-4838-92D2-E213A635CF65}" destId="{B4F33520-2A55-4A18-9CEA-70C6A174EF19}" srcOrd="0" destOrd="0" presId="urn:microsoft.com/office/officeart/2005/8/layout/vProcess5"/>
    <dgm:cxn modelId="{97E7B849-86AE-461C-B533-7CB086C039BD}" type="presOf" srcId="{BB07FB53-237C-4E68-903C-DABEDE8BCEE2}" destId="{C5B6DF2F-1BA1-4022-B322-CF777E30C031}" srcOrd="0" destOrd="0" presId="urn:microsoft.com/office/officeart/2005/8/layout/vProcess5"/>
    <dgm:cxn modelId="{E49F9D6A-E5D3-494D-930C-63574259E174}" srcId="{DA26150A-330D-4C8E-B6D8-86C9AEBDF82E}" destId="{C1237F68-4E1A-4D55-A646-C1DAA23BFFB0}" srcOrd="0" destOrd="0" parTransId="{853B3B21-74BC-4D34-A2CA-7559AD51A089}" sibTransId="{F60053AB-6FCC-4F1E-AA5E-5BB08B1656A9}"/>
    <dgm:cxn modelId="{06FD06C1-5DD0-483B-B038-7A42A54BEFF8}" srcId="{DA26150A-330D-4C8E-B6D8-86C9AEBDF82E}" destId="{E98A1DFE-B0F6-49C7-8834-3623A4EE7478}" srcOrd="1" destOrd="0" parTransId="{B1AFB173-FB40-4DE2-A7C9-E59C66735E5A}" sibTransId="{214420B4-B33D-47E2-9929-497A2AAF550B}"/>
    <dgm:cxn modelId="{1E45B893-4DA0-4D34-AE0D-FE3D0C647C34}" type="presOf" srcId="{E98A1DFE-B0F6-49C7-8834-3623A4EE7478}" destId="{767BA4B5-36DA-4FDF-B664-AD12B5EDA86E}" srcOrd="0" destOrd="0" presId="urn:microsoft.com/office/officeart/2005/8/layout/vProcess5"/>
    <dgm:cxn modelId="{439BDDAE-81E4-4C5A-9EC2-DB0BE69BCEA2}" type="presOf" srcId="{DA26150A-330D-4C8E-B6D8-86C9AEBDF82E}" destId="{F17ECEFA-DBE8-4CA9-8626-D8DC129B055D}" srcOrd="0" destOrd="0" presId="urn:microsoft.com/office/officeart/2005/8/layout/vProcess5"/>
    <dgm:cxn modelId="{82E5A059-1802-4611-8F45-4D26EB11685B}" type="presOf" srcId="{9A6BFE53-B15F-445B-8C40-AB29994C4417}" destId="{7ED8153A-C327-4716-ACE8-53BD91D8CF1B}" srcOrd="1" destOrd="0" presId="urn:microsoft.com/office/officeart/2005/8/layout/vProcess5"/>
    <dgm:cxn modelId="{A8649AD4-AE84-48FB-8E7B-9925E08DE41D}" type="presOf" srcId="{9A6BFE53-B15F-445B-8C40-AB29994C4417}" destId="{191A246C-2980-48F5-AD62-742743CC183A}" srcOrd="0" destOrd="0" presId="urn:microsoft.com/office/officeart/2005/8/layout/vProcess5"/>
    <dgm:cxn modelId="{EED5AC66-5E88-4C06-910B-ADEE4EB0D933}" type="presOf" srcId="{214420B4-B33D-47E2-9929-497A2AAF550B}" destId="{67FEF011-4794-4A0D-9B2B-2F98606AD362}" srcOrd="0" destOrd="0" presId="urn:microsoft.com/office/officeart/2005/8/layout/vProcess5"/>
    <dgm:cxn modelId="{0BCFBE45-9FCD-4B69-92C7-032DC562AA4F}" type="presOf" srcId="{C1237F68-4E1A-4D55-A646-C1DAA23BFFB0}" destId="{F6C78DF1-5E5C-43F4-9DA7-0C79032DAB2C}" srcOrd="1" destOrd="0" presId="urn:microsoft.com/office/officeart/2005/8/layout/vProcess5"/>
    <dgm:cxn modelId="{A904482C-6BCC-4E57-BC21-FA46B10A8B2B}" type="presParOf" srcId="{F17ECEFA-DBE8-4CA9-8626-D8DC129B055D}" destId="{DBC9E61D-CB92-431F-AC1F-1192013C78B6}" srcOrd="0" destOrd="0" presId="urn:microsoft.com/office/officeart/2005/8/layout/vProcess5"/>
    <dgm:cxn modelId="{E7F168D5-2B85-4CE6-B745-68BD5A4DC82C}" type="presParOf" srcId="{F17ECEFA-DBE8-4CA9-8626-D8DC129B055D}" destId="{6873DEE8-DA01-44BE-A6CC-C4859D96DCCD}" srcOrd="1" destOrd="0" presId="urn:microsoft.com/office/officeart/2005/8/layout/vProcess5"/>
    <dgm:cxn modelId="{F597C30B-EA17-4739-880A-0285116D2A48}" type="presParOf" srcId="{F17ECEFA-DBE8-4CA9-8626-D8DC129B055D}" destId="{767BA4B5-36DA-4FDF-B664-AD12B5EDA86E}" srcOrd="2" destOrd="0" presId="urn:microsoft.com/office/officeart/2005/8/layout/vProcess5"/>
    <dgm:cxn modelId="{24AC589B-0E0B-494E-B341-9A8C70FAE2C6}" type="presParOf" srcId="{F17ECEFA-DBE8-4CA9-8626-D8DC129B055D}" destId="{B4F33520-2A55-4A18-9CEA-70C6A174EF19}" srcOrd="3" destOrd="0" presId="urn:microsoft.com/office/officeart/2005/8/layout/vProcess5"/>
    <dgm:cxn modelId="{01482F43-C8FC-410E-9D85-6B253830983B}" type="presParOf" srcId="{F17ECEFA-DBE8-4CA9-8626-D8DC129B055D}" destId="{191A246C-2980-48F5-AD62-742743CC183A}" srcOrd="4" destOrd="0" presId="urn:microsoft.com/office/officeart/2005/8/layout/vProcess5"/>
    <dgm:cxn modelId="{81AAE89A-22D3-4B98-B1F1-4E865048951C}" type="presParOf" srcId="{F17ECEFA-DBE8-4CA9-8626-D8DC129B055D}" destId="{4FED28EA-3F99-4FC5-A700-71FB4AEF6ABA}" srcOrd="5" destOrd="0" presId="urn:microsoft.com/office/officeart/2005/8/layout/vProcess5"/>
    <dgm:cxn modelId="{3467BF04-9F87-408B-B776-896E7B8F02AA}" type="presParOf" srcId="{F17ECEFA-DBE8-4CA9-8626-D8DC129B055D}" destId="{67FEF011-4794-4A0D-9B2B-2F98606AD362}" srcOrd="6" destOrd="0" presId="urn:microsoft.com/office/officeart/2005/8/layout/vProcess5"/>
    <dgm:cxn modelId="{53B0ED4F-B820-4152-A752-23977695FCA8}" type="presParOf" srcId="{F17ECEFA-DBE8-4CA9-8626-D8DC129B055D}" destId="{C5B6DF2F-1BA1-4022-B322-CF777E30C031}" srcOrd="7" destOrd="0" presId="urn:microsoft.com/office/officeart/2005/8/layout/vProcess5"/>
    <dgm:cxn modelId="{F0017CBD-2515-4A55-8DF2-2FD7927D00D8}" type="presParOf" srcId="{F17ECEFA-DBE8-4CA9-8626-D8DC129B055D}" destId="{F6C78DF1-5E5C-43F4-9DA7-0C79032DAB2C}" srcOrd="8" destOrd="0" presId="urn:microsoft.com/office/officeart/2005/8/layout/vProcess5"/>
    <dgm:cxn modelId="{10200BCE-953D-4465-8096-1DA6E5A9CC96}" type="presParOf" srcId="{F17ECEFA-DBE8-4CA9-8626-D8DC129B055D}" destId="{A621CC0E-741F-4E50-9BB7-90707F8CCEA5}" srcOrd="9" destOrd="0" presId="urn:microsoft.com/office/officeart/2005/8/layout/vProcess5"/>
    <dgm:cxn modelId="{E58DE964-6A42-4D28-A49D-B71BBD5743CA}" type="presParOf" srcId="{F17ECEFA-DBE8-4CA9-8626-D8DC129B055D}" destId="{85F47546-A0DA-4132-AB8B-FC6A3947B111}" srcOrd="10" destOrd="0" presId="urn:microsoft.com/office/officeart/2005/8/layout/vProcess5"/>
    <dgm:cxn modelId="{DD1D4A03-426F-4B75-9E6D-85CA55F8D7A4}" type="presParOf" srcId="{F17ECEFA-DBE8-4CA9-8626-D8DC129B055D}" destId="{7ED8153A-C327-4716-ACE8-53BD91D8CF1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3DEE8-DA01-44BE-A6CC-C4859D96DCCD}">
      <dsp:nvSpPr>
        <dsp:cNvPr id="0" name=""/>
        <dsp:cNvSpPr/>
      </dsp:nvSpPr>
      <dsp:spPr>
        <a:xfrm>
          <a:off x="0" y="0"/>
          <a:ext cx="1530305" cy="4024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PLAN</a:t>
          </a:r>
          <a:endParaRPr lang="en-US" sz="1800" kern="1200" dirty="0"/>
        </a:p>
      </dsp:txBody>
      <dsp:txXfrm>
        <a:off x="11787" y="11787"/>
        <a:ext cx="1062041" cy="378860"/>
      </dsp:txXfrm>
    </dsp:sp>
    <dsp:sp modelId="{767BA4B5-36DA-4FDF-B664-AD12B5EDA86E}">
      <dsp:nvSpPr>
        <dsp:cNvPr id="0" name=""/>
        <dsp:cNvSpPr/>
      </dsp:nvSpPr>
      <dsp:spPr>
        <a:xfrm>
          <a:off x="128163" y="475603"/>
          <a:ext cx="1530305" cy="402434"/>
        </a:xfrm>
        <a:prstGeom prst="roundRect">
          <a:avLst>
            <a:gd name="adj" fmla="val 10000"/>
          </a:avLst>
        </a:prstGeom>
        <a:solidFill>
          <a:schemeClr val="accent5">
            <a:hueOff val="-195223"/>
            <a:satOff val="-3597"/>
            <a:lumOff val="-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CODE</a:t>
          </a:r>
          <a:endParaRPr lang="en-US" sz="1800" kern="1200" dirty="0"/>
        </a:p>
      </dsp:txBody>
      <dsp:txXfrm>
        <a:off x="139950" y="487390"/>
        <a:ext cx="1116986" cy="378860"/>
      </dsp:txXfrm>
    </dsp:sp>
    <dsp:sp modelId="{B4F33520-2A55-4A18-9CEA-70C6A174EF19}">
      <dsp:nvSpPr>
        <dsp:cNvPr id="0" name=""/>
        <dsp:cNvSpPr/>
      </dsp:nvSpPr>
      <dsp:spPr>
        <a:xfrm>
          <a:off x="254413" y="951207"/>
          <a:ext cx="1530305" cy="402434"/>
        </a:xfrm>
        <a:prstGeom prst="roundRect">
          <a:avLst>
            <a:gd name="adj" fmla="val 10000"/>
          </a:avLst>
        </a:prstGeom>
        <a:solidFill>
          <a:schemeClr val="accent5">
            <a:hueOff val="-390447"/>
            <a:satOff val="-7195"/>
            <a:lumOff val="-1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BUILD</a:t>
          </a:r>
          <a:endParaRPr lang="en-US" sz="1800" kern="1200" dirty="0"/>
        </a:p>
      </dsp:txBody>
      <dsp:txXfrm>
        <a:off x="266200" y="962994"/>
        <a:ext cx="1118899" cy="378860"/>
      </dsp:txXfrm>
    </dsp:sp>
    <dsp:sp modelId="{191A246C-2980-48F5-AD62-742743CC183A}">
      <dsp:nvSpPr>
        <dsp:cNvPr id="0" name=""/>
        <dsp:cNvSpPr/>
      </dsp:nvSpPr>
      <dsp:spPr>
        <a:xfrm>
          <a:off x="382576" y="1426811"/>
          <a:ext cx="1530305" cy="402434"/>
        </a:xfrm>
        <a:prstGeom prst="roundRect">
          <a:avLst>
            <a:gd name="adj" fmla="val 10000"/>
          </a:avLst>
        </a:prstGeom>
        <a:solidFill>
          <a:schemeClr val="accent5">
            <a:hueOff val="-585670"/>
            <a:satOff val="-10792"/>
            <a:lumOff val="-1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800" kern="1200" dirty="0" smtClean="0"/>
            <a:t>TEST</a:t>
          </a:r>
          <a:endParaRPr lang="en-US" sz="1800" kern="1200" dirty="0"/>
        </a:p>
      </dsp:txBody>
      <dsp:txXfrm>
        <a:off x="394363" y="1438598"/>
        <a:ext cx="1116986" cy="378860"/>
      </dsp:txXfrm>
    </dsp:sp>
    <dsp:sp modelId="{4FED28EA-3F99-4FC5-A700-71FB4AEF6ABA}">
      <dsp:nvSpPr>
        <dsp:cNvPr id="0" name=""/>
        <dsp:cNvSpPr/>
      </dsp:nvSpPr>
      <dsp:spPr>
        <a:xfrm>
          <a:off x="1268723" y="308227"/>
          <a:ext cx="261582" cy="261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27579" y="308227"/>
        <a:ext cx="143870" cy="196840"/>
      </dsp:txXfrm>
    </dsp:sp>
    <dsp:sp modelId="{67FEF011-4794-4A0D-9B2B-2F98606AD362}">
      <dsp:nvSpPr>
        <dsp:cNvPr id="0" name=""/>
        <dsp:cNvSpPr/>
      </dsp:nvSpPr>
      <dsp:spPr>
        <a:xfrm>
          <a:off x="1396886" y="783831"/>
          <a:ext cx="261582" cy="261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7760"/>
            <a:satOff val="-13609"/>
            <a:lumOff val="-171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455742" y="783831"/>
        <a:ext cx="143870" cy="196840"/>
      </dsp:txXfrm>
    </dsp:sp>
    <dsp:sp modelId="{C5B6DF2F-1BA1-4022-B322-CF777E30C031}">
      <dsp:nvSpPr>
        <dsp:cNvPr id="0" name=""/>
        <dsp:cNvSpPr/>
      </dsp:nvSpPr>
      <dsp:spPr>
        <a:xfrm>
          <a:off x="1523136" y="1259435"/>
          <a:ext cx="261582" cy="261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55519"/>
            <a:satOff val="-27219"/>
            <a:lumOff val="-342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81992" y="1259435"/>
        <a:ext cx="143870" cy="196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3DEE8-DA01-44BE-A6CC-C4859D96DCCD}">
      <dsp:nvSpPr>
        <dsp:cNvPr id="0" name=""/>
        <dsp:cNvSpPr/>
      </dsp:nvSpPr>
      <dsp:spPr>
        <a:xfrm>
          <a:off x="0" y="0"/>
          <a:ext cx="1530305" cy="4024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RELEASE</a:t>
          </a:r>
          <a:endParaRPr lang="en-US" sz="1600" kern="1200" dirty="0"/>
        </a:p>
      </dsp:txBody>
      <dsp:txXfrm>
        <a:off x="11787" y="11787"/>
        <a:ext cx="1062041" cy="378860"/>
      </dsp:txXfrm>
    </dsp:sp>
    <dsp:sp modelId="{767BA4B5-36DA-4FDF-B664-AD12B5EDA86E}">
      <dsp:nvSpPr>
        <dsp:cNvPr id="0" name=""/>
        <dsp:cNvSpPr/>
      </dsp:nvSpPr>
      <dsp:spPr>
        <a:xfrm>
          <a:off x="128163" y="475603"/>
          <a:ext cx="1530305" cy="402434"/>
        </a:xfrm>
        <a:prstGeom prst="roundRect">
          <a:avLst>
            <a:gd name="adj" fmla="val 10000"/>
          </a:avLst>
        </a:prstGeom>
        <a:solidFill>
          <a:schemeClr val="accent5">
            <a:hueOff val="-195223"/>
            <a:satOff val="-3597"/>
            <a:lumOff val="-50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DEPLOY</a:t>
          </a:r>
          <a:endParaRPr lang="en-US" sz="1600" kern="1200" dirty="0"/>
        </a:p>
      </dsp:txBody>
      <dsp:txXfrm>
        <a:off x="139950" y="487390"/>
        <a:ext cx="1116986" cy="378860"/>
      </dsp:txXfrm>
    </dsp:sp>
    <dsp:sp modelId="{B4F33520-2A55-4A18-9CEA-70C6A174EF19}">
      <dsp:nvSpPr>
        <dsp:cNvPr id="0" name=""/>
        <dsp:cNvSpPr/>
      </dsp:nvSpPr>
      <dsp:spPr>
        <a:xfrm>
          <a:off x="254413" y="951207"/>
          <a:ext cx="1530305" cy="402434"/>
        </a:xfrm>
        <a:prstGeom prst="roundRect">
          <a:avLst>
            <a:gd name="adj" fmla="val 10000"/>
          </a:avLst>
        </a:prstGeom>
        <a:solidFill>
          <a:schemeClr val="accent5">
            <a:hueOff val="-390447"/>
            <a:satOff val="-7195"/>
            <a:lumOff val="-1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OPERATE</a:t>
          </a:r>
          <a:endParaRPr lang="en-US" sz="1600" kern="1200" dirty="0"/>
        </a:p>
      </dsp:txBody>
      <dsp:txXfrm>
        <a:off x="266200" y="962994"/>
        <a:ext cx="1118899" cy="378860"/>
      </dsp:txXfrm>
    </dsp:sp>
    <dsp:sp modelId="{191A246C-2980-48F5-AD62-742743CC183A}">
      <dsp:nvSpPr>
        <dsp:cNvPr id="0" name=""/>
        <dsp:cNvSpPr/>
      </dsp:nvSpPr>
      <dsp:spPr>
        <a:xfrm>
          <a:off x="382576" y="1426811"/>
          <a:ext cx="1530305" cy="402434"/>
        </a:xfrm>
        <a:prstGeom prst="roundRect">
          <a:avLst>
            <a:gd name="adj" fmla="val 10000"/>
          </a:avLst>
        </a:prstGeom>
        <a:solidFill>
          <a:schemeClr val="accent5">
            <a:hueOff val="-585670"/>
            <a:satOff val="-10792"/>
            <a:lumOff val="-15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600" kern="1200" dirty="0" smtClean="0"/>
            <a:t>MONITOR</a:t>
          </a:r>
          <a:endParaRPr lang="en-US" sz="1600" kern="1200" dirty="0"/>
        </a:p>
      </dsp:txBody>
      <dsp:txXfrm>
        <a:off x="394363" y="1438598"/>
        <a:ext cx="1116986" cy="378860"/>
      </dsp:txXfrm>
    </dsp:sp>
    <dsp:sp modelId="{4FED28EA-3F99-4FC5-A700-71FB4AEF6ABA}">
      <dsp:nvSpPr>
        <dsp:cNvPr id="0" name=""/>
        <dsp:cNvSpPr/>
      </dsp:nvSpPr>
      <dsp:spPr>
        <a:xfrm>
          <a:off x="1268723" y="308227"/>
          <a:ext cx="261582" cy="261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327579" y="308227"/>
        <a:ext cx="143870" cy="196840"/>
      </dsp:txXfrm>
    </dsp:sp>
    <dsp:sp modelId="{67FEF011-4794-4A0D-9B2B-2F98606AD362}">
      <dsp:nvSpPr>
        <dsp:cNvPr id="0" name=""/>
        <dsp:cNvSpPr/>
      </dsp:nvSpPr>
      <dsp:spPr>
        <a:xfrm>
          <a:off x="1396886" y="783831"/>
          <a:ext cx="261582" cy="261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7760"/>
            <a:satOff val="-13609"/>
            <a:lumOff val="-171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455742" y="783831"/>
        <a:ext cx="143870" cy="196840"/>
      </dsp:txXfrm>
    </dsp:sp>
    <dsp:sp modelId="{C5B6DF2F-1BA1-4022-B322-CF777E30C031}">
      <dsp:nvSpPr>
        <dsp:cNvPr id="0" name=""/>
        <dsp:cNvSpPr/>
      </dsp:nvSpPr>
      <dsp:spPr>
        <a:xfrm>
          <a:off x="1523136" y="1259435"/>
          <a:ext cx="261582" cy="26158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55519"/>
            <a:satOff val="-27219"/>
            <a:lumOff val="-342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581992" y="1259435"/>
        <a:ext cx="143870" cy="196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892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83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25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9b0aa8567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9b0aa8567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883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28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509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46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34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36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39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62" r:id="rId8"/>
    <p:sldLayoutId id="2147483667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umbways.id/lms/space/617f42712fbecc0039c24a63/course/detail/6128cd0f284fb0007858637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medium.com/@ahmed24khaled/building-e2e-devops-pipeline-a0f7804390f7" TargetMode="External"/><Relationship Id="rId5" Type="http://schemas.openxmlformats.org/officeDocument/2006/relationships/hyperlink" Target="https://www.devopsgroup.com/blog/devops-pipeline-assessment/" TargetMode="External"/><Relationship Id="rId4" Type="http://schemas.openxmlformats.org/officeDocument/2006/relationships/hyperlink" Target="https://www.splunk.com/en_us/data-insider/what-is-devops-and-why-is-it-importan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 DevOps</a:t>
            </a:r>
            <a:r>
              <a:rPr lang="en" dirty="0" smtClean="0"/>
              <a:t> </a:t>
            </a:r>
            <a:r>
              <a:rPr lang="en" sz="3000" dirty="0" smtClean="0"/>
              <a:t>PROJECT</a:t>
            </a:r>
            <a:r>
              <a:rPr lang="id-ID" sz="3000" dirty="0" smtClean="0"/>
              <a:t> WEEK 1</a:t>
            </a:r>
            <a:endParaRPr dirty="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Bootcamp DevOps Dumbways.id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712742" y="1730828"/>
            <a:ext cx="58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 smtClean="0">
                <a:solidFill>
                  <a:srgbClr val="DCAE52"/>
                </a:solidFill>
              </a:rPr>
              <a:t>Pre</a:t>
            </a:r>
            <a:endParaRPr lang="id-ID" sz="2000" dirty="0">
              <a:solidFill>
                <a:srgbClr val="DCAE5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2118202" y="1761692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id-ID" dirty="0" smtClean="0"/>
              <a:t>Mengetest </a:t>
            </a:r>
            <a:r>
              <a:rPr lang="id-ID" dirty="0"/>
              <a:t>atau ujicoba keseluruhan fitur dalam aplikasi </a:t>
            </a:r>
            <a:r>
              <a:rPr lang="id-ID" dirty="0" smtClean="0"/>
              <a:t>(automated test)</a:t>
            </a:r>
            <a:endParaRPr lang="id-ID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8702" y="155936"/>
            <a:ext cx="3711000" cy="393900"/>
          </a:xfrm>
        </p:spPr>
        <p:txBody>
          <a:bodyPr/>
          <a:lstStyle/>
          <a:p>
            <a:r>
              <a:rPr lang="id-ID" sz="2800" dirty="0" smtClean="0"/>
              <a:t>Test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4754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2118202" y="1761692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id-ID" dirty="0" smtClean="0"/>
              <a:t>Setelah </a:t>
            </a:r>
            <a:r>
              <a:rPr lang="id-ID" dirty="0"/>
              <a:t>semua fitur telah ditest dan berjalan dengan sesuai keinginan, maka direalease </a:t>
            </a:r>
            <a:r>
              <a:rPr lang="id-ID" dirty="0" smtClean="0"/>
              <a:t>ke publik. Aplikasi yang digunakan Jenkins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8702" y="155936"/>
            <a:ext cx="3711000" cy="393900"/>
          </a:xfrm>
        </p:spPr>
        <p:txBody>
          <a:bodyPr/>
          <a:lstStyle/>
          <a:p>
            <a:r>
              <a:rPr lang="id-ID" sz="2800" dirty="0"/>
              <a:t>Release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53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2118202" y="1761692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id-ID" dirty="0" smtClean="0"/>
              <a:t>Mengunggah atau deploying aplikasi ke server AWS yang telah direncanakan diawal</a:t>
            </a:r>
            <a:endParaRPr lang="id-ID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8702" y="155936"/>
            <a:ext cx="3711000" cy="393900"/>
          </a:xfrm>
        </p:spPr>
        <p:txBody>
          <a:bodyPr/>
          <a:lstStyle/>
          <a:p>
            <a:r>
              <a:rPr lang="id-ID" sz="2800" dirty="0" smtClean="0"/>
              <a:t>Deploy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41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2118202" y="1761692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sv-SE" dirty="0" smtClean="0"/>
              <a:t>Pengoperasian </a:t>
            </a:r>
            <a:r>
              <a:rPr lang="sv-SE" dirty="0"/>
              <a:t>aplikasi dan monitoring guna menjaga aplikasi tetap berjalan dan uptodate dengan </a:t>
            </a:r>
            <a:r>
              <a:rPr lang="sv-SE" dirty="0" smtClean="0"/>
              <a:t>menggunakan </a:t>
            </a:r>
            <a:r>
              <a:rPr lang="id-ID" dirty="0" smtClean="0"/>
              <a:t>AWS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8702" y="155936"/>
            <a:ext cx="3711000" cy="393900"/>
          </a:xfrm>
        </p:spPr>
        <p:txBody>
          <a:bodyPr/>
          <a:lstStyle/>
          <a:p>
            <a:r>
              <a:rPr lang="sv-SE" sz="2800" dirty="0"/>
              <a:t>Operate dan Monitoring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64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748063" y="2182416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710300" y="3128790"/>
            <a:ext cx="3648000" cy="1255923"/>
          </a:xfrm>
          <a:prstGeom prst="rect">
            <a:avLst/>
          </a:prstGeom>
          <a:solidFill>
            <a:srgbClr val="292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7"/>
          <p:cNvSpPr txBox="1">
            <a:spLocks noGrp="1"/>
          </p:cNvSpPr>
          <p:nvPr>
            <p:ph type="subTitle" idx="1"/>
          </p:nvPr>
        </p:nvSpPr>
        <p:spPr>
          <a:xfrm>
            <a:off x="727075" y="1082548"/>
            <a:ext cx="7689900" cy="21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298450">
              <a:buClr>
                <a:schemeClr val="accent5"/>
              </a:buClr>
              <a:buSzPts val="1100"/>
              <a:buFont typeface="Montserrat"/>
              <a:buChar char="●"/>
            </a:pPr>
            <a:r>
              <a:rPr lang="id-ID" sz="1100" dirty="0">
                <a:hlinkClick r:id="rId3"/>
              </a:rPr>
              <a:t>https://</a:t>
            </a:r>
            <a:r>
              <a:rPr lang="id-ID" sz="1100" dirty="0" smtClean="0">
                <a:hlinkClick r:id="rId3"/>
              </a:rPr>
              <a:t>dumbways.id/lms/space/617f42712fbecc0039c24a63/course/detail/6128cd0f284fb0007858637e</a:t>
            </a:r>
            <a:endParaRPr lang="id-ID" sz="1100" dirty="0" smtClean="0"/>
          </a:p>
          <a:p>
            <a:pPr lvl="0" indent="-298450">
              <a:buClr>
                <a:schemeClr val="accent5"/>
              </a:buClr>
              <a:buSzPts val="1100"/>
              <a:buFont typeface="Montserrat"/>
              <a:buChar char="●"/>
            </a:pPr>
            <a:r>
              <a:rPr lang="id-ID" sz="1100" dirty="0">
                <a:hlinkClick r:id="rId4"/>
              </a:rPr>
              <a:t>https://</a:t>
            </a:r>
            <a:r>
              <a:rPr lang="id-ID" sz="1100" dirty="0" smtClean="0">
                <a:hlinkClick r:id="rId4"/>
              </a:rPr>
              <a:t>www.splunk.com/en_us/data-insider/what-is-devops-and-why-is-it-important.html</a:t>
            </a:r>
            <a:endParaRPr lang="id-ID" sz="1100" dirty="0" smtClean="0"/>
          </a:p>
          <a:p>
            <a:pPr lvl="0" indent="-298450">
              <a:buClr>
                <a:schemeClr val="accent5"/>
              </a:buClr>
              <a:buSzPts val="1100"/>
              <a:buFont typeface="Montserrat"/>
              <a:buChar char="●"/>
            </a:pPr>
            <a:r>
              <a:rPr lang="id-ID" sz="1100" dirty="0">
                <a:hlinkClick r:id="rId5"/>
              </a:rPr>
              <a:t>https://www.devopsgroup.com/blog/devops-pipeline-assessment</a:t>
            </a:r>
            <a:r>
              <a:rPr lang="id-ID" sz="1100" dirty="0" smtClean="0">
                <a:hlinkClick r:id="rId5"/>
              </a:rPr>
              <a:t>/</a:t>
            </a:r>
            <a:endParaRPr lang="id-ID" sz="1100" dirty="0" smtClean="0"/>
          </a:p>
          <a:p>
            <a:pPr lvl="0" indent="-298450">
              <a:buClr>
                <a:schemeClr val="accent5"/>
              </a:buClr>
              <a:buSzPts val="1100"/>
              <a:buFont typeface="Montserrat"/>
              <a:buChar char="●"/>
            </a:pPr>
            <a:r>
              <a:rPr lang="id-ID" sz="1100" dirty="0">
                <a:hlinkClick r:id="rId6"/>
              </a:rPr>
              <a:t>https://medium.com/@</a:t>
            </a:r>
            <a:r>
              <a:rPr lang="id-ID" sz="1100" dirty="0" smtClean="0">
                <a:hlinkClick r:id="rId6"/>
              </a:rPr>
              <a:t>ahmed24khaled/building-e2e-devops-pipeline-a0f7804390f7</a:t>
            </a:r>
            <a:endParaRPr lang="id-ID" sz="1100" dirty="0" smtClean="0"/>
          </a:p>
          <a:p>
            <a:pPr lvl="0" indent="-298450">
              <a:buClr>
                <a:schemeClr val="accent5"/>
              </a:buClr>
              <a:buSzPts val="1100"/>
              <a:buFont typeface="Montserrat"/>
              <a:buChar char="●"/>
            </a:pPr>
            <a:endParaRPr lang="id-ID" sz="1100" dirty="0" smtClean="0"/>
          </a:p>
          <a:p>
            <a:pPr marL="158750" lvl="0" indent="0">
              <a:buClr>
                <a:schemeClr val="accent5"/>
              </a:buClr>
              <a:buSzPts val="1100"/>
              <a:buNone/>
            </a:pPr>
            <a:endParaRPr sz="1100" dirty="0"/>
          </a:p>
        </p:txBody>
      </p:sp>
      <p:sp>
        <p:nvSpPr>
          <p:cNvPr id="886" name="Google Shape;886;p5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RESOURCES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Kultur DevOps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083" t="38951" r="60722" b="27526"/>
          <a:stretch/>
        </p:blipFill>
        <p:spPr>
          <a:xfrm>
            <a:off x="4773948" y="1221400"/>
            <a:ext cx="3668487" cy="245228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id-ID" dirty="0" smtClean="0">
                <a:solidFill>
                  <a:srgbClr val="DCAE52"/>
                </a:solidFill>
              </a:rPr>
              <a:t>DevOps Merupkan gabungan dari Developer dan Operation yang bertugas sebagai penghubung divisi Develpoment dan Operation guna mempercepat proses development hingga rilis ke public.</a:t>
            </a:r>
          </a:p>
          <a:p>
            <a:endParaRPr lang="id-ID" dirty="0">
              <a:solidFill>
                <a:srgbClr val="DCAE5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9737" y="3785688"/>
            <a:ext cx="4156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dirty="0" smtClean="0">
                <a:solidFill>
                  <a:srgbClr val="DCAE52"/>
                </a:solidFill>
              </a:rPr>
              <a:t>Pekerjaan DevOps digambarkan sebagai loop tak terbatas</a:t>
            </a:r>
            <a:endParaRPr lang="id-ID" sz="1200" dirty="0">
              <a:solidFill>
                <a:srgbClr val="DCAE5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972288" y="354974"/>
            <a:ext cx="7236291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id-ID" b="1" dirty="0"/>
              <a:t>Membuat Kultur DevOps dalam Sebuah Perusahaan</a:t>
            </a:r>
            <a:endParaRPr b="1" dirty="0"/>
          </a:p>
        </p:txBody>
      </p:sp>
      <p:grpSp>
        <p:nvGrpSpPr>
          <p:cNvPr id="382" name="Google Shape;382;p33"/>
          <p:cNvGrpSpPr/>
          <p:nvPr/>
        </p:nvGrpSpPr>
        <p:grpSpPr>
          <a:xfrm>
            <a:off x="468170" y="373944"/>
            <a:ext cx="388447" cy="393460"/>
            <a:chOff x="4673540" y="3680297"/>
            <a:chExt cx="355434" cy="355815"/>
          </a:xfrm>
        </p:grpSpPr>
        <p:sp>
          <p:nvSpPr>
            <p:cNvPr id="383" name="Google Shape;383;p33"/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565" y="1828800"/>
            <a:ext cx="8441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>
                <a:solidFill>
                  <a:srgbClr val="DCAE52"/>
                </a:solidFill>
              </a:rPr>
              <a:t>Requirements</a:t>
            </a:r>
          </a:p>
          <a:p>
            <a:endParaRPr lang="id-ID" sz="1600" dirty="0" smtClean="0">
              <a:solidFill>
                <a:srgbClr val="DCAE52"/>
              </a:solidFill>
            </a:endParaRPr>
          </a:p>
          <a:p>
            <a:pPr marL="285750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id-ID" sz="1600" dirty="0" smtClean="0">
                <a:solidFill>
                  <a:srgbClr val="DCAE52"/>
                </a:solidFill>
              </a:rPr>
              <a:t>Buatlah </a:t>
            </a:r>
            <a:r>
              <a:rPr lang="id-ID" sz="1600" dirty="0">
                <a:solidFill>
                  <a:srgbClr val="DCAE52"/>
                </a:solidFill>
              </a:rPr>
              <a:t>flow DevOps dari awal hingga selesai berdasarkan materi yang telah di </a:t>
            </a:r>
            <a:r>
              <a:rPr lang="id-ID" sz="1600" dirty="0" smtClean="0">
                <a:solidFill>
                  <a:srgbClr val="DCAE52"/>
                </a:solidFill>
              </a:rPr>
              <a:t>ajarkan</a:t>
            </a:r>
          </a:p>
          <a:p>
            <a:pPr marL="285750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id-ID" sz="1600" dirty="0" smtClean="0">
                <a:solidFill>
                  <a:srgbClr val="DCAE52"/>
                </a:solidFill>
              </a:rPr>
              <a:t>Jelaskan </a:t>
            </a:r>
            <a:r>
              <a:rPr lang="id-ID" sz="1600" dirty="0">
                <a:solidFill>
                  <a:srgbClr val="DCAE52"/>
                </a:solidFill>
              </a:rPr>
              <a:t>secara rinci tools dan fungsi yang akan digunakan dalam perusahaan </a:t>
            </a:r>
            <a:r>
              <a:rPr lang="id-ID" sz="1600" dirty="0" smtClean="0">
                <a:solidFill>
                  <a:srgbClr val="DCAE52"/>
                </a:solidFill>
              </a:rPr>
              <a:t>tersebut</a:t>
            </a:r>
          </a:p>
          <a:p>
            <a:pPr marL="285750" indent="-285750">
              <a:buClr>
                <a:srgbClr val="DCAE52"/>
              </a:buClr>
              <a:buFont typeface="Courier New" panose="02070309020205020404" pitchFamily="49" charset="0"/>
              <a:buChar char="o"/>
            </a:pPr>
            <a:r>
              <a:rPr lang="id-ID" sz="1600" dirty="0" smtClean="0">
                <a:solidFill>
                  <a:srgbClr val="DCAE52"/>
                </a:solidFill>
              </a:rPr>
              <a:t>Tools </a:t>
            </a:r>
            <a:r>
              <a:rPr lang="id-ID" sz="1600" dirty="0">
                <a:solidFill>
                  <a:srgbClr val="DCAE52"/>
                </a:solidFill>
              </a:rPr>
              <a:t>yang dijelaskan boleh berbeda dari materi yang diajarkan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752655" y="1747756"/>
            <a:ext cx="2175836" cy="24126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 25"/>
          <p:cNvSpPr/>
          <p:nvPr/>
        </p:nvSpPr>
        <p:spPr>
          <a:xfrm>
            <a:off x="2314034" y="1747756"/>
            <a:ext cx="2175836" cy="241269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2" name="Google Shape;392;p3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FLOW DEVOPS</a:t>
            </a:r>
            <a:endParaRPr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17215903"/>
              </p:ext>
            </p:extLst>
          </p:nvPr>
        </p:nvGraphicFramePr>
        <p:xfrm>
          <a:off x="2466649" y="2023949"/>
          <a:ext cx="1912882" cy="182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00542956"/>
              </p:ext>
            </p:extLst>
          </p:nvPr>
        </p:nvGraphicFramePr>
        <p:xfrm>
          <a:off x="4873533" y="2023959"/>
          <a:ext cx="1912882" cy="1829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4390041" y="3653041"/>
            <a:ext cx="22070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621262" y="2234145"/>
            <a:ext cx="0" cy="143991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10749" y="2234145"/>
            <a:ext cx="2627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50358" y="1438723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DCAE52"/>
                </a:solidFill>
              </a:rPr>
              <a:t>DEV TEAM</a:t>
            </a:r>
            <a:endParaRPr lang="id-ID" dirty="0">
              <a:solidFill>
                <a:srgbClr val="DCAE5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88979" y="1441390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>
                <a:solidFill>
                  <a:srgbClr val="DCAE52"/>
                </a:solidFill>
              </a:rPr>
              <a:t>OPS TEAM</a:t>
            </a:r>
            <a:endParaRPr lang="id-ID" dirty="0">
              <a:solidFill>
                <a:srgbClr val="DCAE5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418" t="15365" r="11055" b="2604"/>
          <a:stretch/>
        </p:blipFill>
        <p:spPr>
          <a:xfrm>
            <a:off x="781051" y="348196"/>
            <a:ext cx="7696200" cy="44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5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1986000" y="1706607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id-ID" dirty="0"/>
              <a:t>PT.XYZ merupakan perusahaan yang bergerak dibidang jasa distribusi gas dari PGN untuk disalurkan kerumah-rumah didaerah jabodetabek. PT tersebut membutuhkan web yang digunakan untuk pendaftaran pelanggan baru dan mengecek apakah wilayah pelanggan baru tersebut masuk dalam area yang dicover oleh PT.XYZ</a:t>
            </a:r>
            <a:endParaRPr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6500" y="3818500"/>
            <a:ext cx="3711000" cy="393900"/>
          </a:xfrm>
        </p:spPr>
        <p:txBody>
          <a:bodyPr/>
          <a:lstStyle/>
          <a:p>
            <a:r>
              <a:rPr lang="id-ID" dirty="0" smtClean="0"/>
              <a:t>CASE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1986000" y="549836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id-ID" dirty="0" smtClean="0"/>
              <a:t>Me</a:t>
            </a:r>
            <a:r>
              <a:rPr lang="id-ID" dirty="0" smtClean="0"/>
              <a:t>rencanakan </a:t>
            </a:r>
            <a:r>
              <a:rPr lang="id-ID" dirty="0"/>
              <a:t>apa saja yang dibutuhkan dan fitur-fitur apa saja yang akan ada </a:t>
            </a:r>
            <a:r>
              <a:rPr lang="id-ID" dirty="0" smtClean="0"/>
              <a:t>dalam web </a:t>
            </a:r>
            <a:r>
              <a:rPr lang="id-ID" dirty="0" smtClean="0"/>
              <a:t>tersebut.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8702" y="155936"/>
            <a:ext cx="3711000" cy="393900"/>
          </a:xfrm>
        </p:spPr>
        <p:txBody>
          <a:bodyPr/>
          <a:lstStyle/>
          <a:p>
            <a:r>
              <a:rPr lang="id-ID" sz="2800" dirty="0" smtClean="0"/>
              <a:t>Planning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2" name="TextBox 1"/>
          <p:cNvSpPr txBox="1"/>
          <p:nvPr/>
        </p:nvSpPr>
        <p:spPr>
          <a:xfrm>
            <a:off x="1267134" y="1864136"/>
            <a:ext cx="66097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dirty="0">
                <a:solidFill>
                  <a:srgbClr val="E9E2C9"/>
                </a:solidFill>
              </a:rPr>
              <a:t>Menentukan server apa yang akan digunakan dengan spesifikasi:    </a:t>
            </a:r>
            <a:endParaRPr lang="id-ID" dirty="0" smtClean="0">
              <a:solidFill>
                <a:srgbClr val="E9E2C9"/>
              </a:solidFill>
            </a:endParaRPr>
          </a:p>
          <a:p>
            <a:pPr marL="342900" lvl="0" indent="-342900">
              <a:buClr>
                <a:srgbClr val="E9E2C9"/>
              </a:buClr>
              <a:buAutoNum type="arabicPeriod"/>
            </a:pPr>
            <a:r>
              <a:rPr lang="id-ID" dirty="0" smtClean="0">
                <a:solidFill>
                  <a:srgbClr val="E9E2C9"/>
                </a:solidFill>
              </a:rPr>
              <a:t>diakses </a:t>
            </a:r>
            <a:r>
              <a:rPr lang="id-ID" dirty="0">
                <a:solidFill>
                  <a:srgbClr val="E9E2C9"/>
                </a:solidFill>
              </a:rPr>
              <a:t>semua </a:t>
            </a:r>
            <a:r>
              <a:rPr lang="id-ID" dirty="0" smtClean="0">
                <a:solidFill>
                  <a:srgbClr val="E9E2C9"/>
                </a:solidFill>
              </a:rPr>
              <a:t>orang. </a:t>
            </a:r>
          </a:p>
          <a:p>
            <a:pPr marL="285750" lvl="0" indent="-285750">
              <a:buClr>
                <a:srgbClr val="E9E2C9"/>
              </a:buClr>
              <a:buFontTx/>
              <a:buChar char="-"/>
            </a:pPr>
            <a:r>
              <a:rPr lang="id-ID" dirty="0" smtClean="0">
                <a:solidFill>
                  <a:srgbClr val="E9E2C9"/>
                </a:solidFill>
              </a:rPr>
              <a:t>Menggunakan </a:t>
            </a:r>
            <a:r>
              <a:rPr lang="id-ID" dirty="0">
                <a:solidFill>
                  <a:srgbClr val="E9E2C9"/>
                </a:solidFill>
              </a:rPr>
              <a:t>server yang bersifat public karena diakses </a:t>
            </a:r>
            <a:r>
              <a:rPr lang="id-ID" dirty="0" smtClean="0">
                <a:solidFill>
                  <a:srgbClr val="E9E2C9"/>
                </a:solidFill>
              </a:rPr>
              <a:t>semua orang</a:t>
            </a:r>
            <a:r>
              <a:rPr lang="id-ID" dirty="0">
                <a:solidFill>
                  <a:srgbClr val="E9E2C9"/>
                </a:solidFill>
              </a:rPr>
              <a:t>, </a:t>
            </a:r>
            <a:r>
              <a:rPr lang="id-ID" dirty="0" smtClean="0">
                <a:solidFill>
                  <a:srgbClr val="E9E2C9"/>
                </a:solidFill>
              </a:rPr>
              <a:t>sistem </a:t>
            </a:r>
            <a:r>
              <a:rPr lang="id-ID" dirty="0">
                <a:solidFill>
                  <a:srgbClr val="E9E2C9"/>
                </a:solidFill>
              </a:rPr>
              <a:t>operasi Linux </a:t>
            </a:r>
            <a:r>
              <a:rPr lang="id-ID" dirty="0" smtClean="0">
                <a:solidFill>
                  <a:srgbClr val="E9E2C9"/>
                </a:solidFill>
              </a:rPr>
              <a:t>64Bit</a:t>
            </a:r>
          </a:p>
          <a:p>
            <a:pPr marL="285750" lvl="0" indent="-285750">
              <a:buClr>
                <a:srgbClr val="E9E2C9"/>
              </a:buClr>
              <a:buFontTx/>
              <a:buChar char="-"/>
            </a:pPr>
            <a:r>
              <a:rPr lang="id-ID" dirty="0" smtClean="0">
                <a:solidFill>
                  <a:srgbClr val="E9E2C9"/>
                </a:solidFill>
              </a:rPr>
              <a:t>Menggunakan containertools (Docker) </a:t>
            </a:r>
            <a:r>
              <a:rPr lang="id-ID" dirty="0">
                <a:solidFill>
                  <a:srgbClr val="E9E2C9"/>
                </a:solidFill>
              </a:rPr>
              <a:t>guna </a:t>
            </a:r>
            <a:r>
              <a:rPr lang="id-ID" dirty="0" smtClean="0">
                <a:solidFill>
                  <a:srgbClr val="E9E2C9"/>
                </a:solidFill>
              </a:rPr>
              <a:t>menginstall </a:t>
            </a:r>
            <a:r>
              <a:rPr lang="id-ID" dirty="0">
                <a:solidFill>
                  <a:srgbClr val="E9E2C9"/>
                </a:solidFill>
              </a:rPr>
              <a:t>bahasa yang </a:t>
            </a:r>
            <a:r>
              <a:rPr lang="id-ID" dirty="0" smtClean="0">
                <a:solidFill>
                  <a:srgbClr val="E9E2C9"/>
                </a:solidFill>
              </a:rPr>
              <a:t>digunakan </a:t>
            </a:r>
            <a:r>
              <a:rPr lang="id-ID" dirty="0">
                <a:solidFill>
                  <a:srgbClr val="E9E2C9"/>
                </a:solidFill>
              </a:rPr>
              <a:t>dan aplikasi yang digunakan </a:t>
            </a:r>
            <a:r>
              <a:rPr lang="id-ID" dirty="0" smtClean="0">
                <a:solidFill>
                  <a:srgbClr val="E9E2C9"/>
                </a:solidFill>
              </a:rPr>
              <a:t>untuk </a:t>
            </a:r>
            <a:r>
              <a:rPr lang="id-ID" dirty="0">
                <a:solidFill>
                  <a:srgbClr val="E9E2C9"/>
                </a:solidFill>
              </a:rPr>
              <a:t>membuat fitur </a:t>
            </a:r>
            <a:r>
              <a:rPr lang="id-ID" dirty="0" smtClean="0">
                <a:solidFill>
                  <a:srgbClr val="E9E2C9"/>
                </a:solidFill>
              </a:rPr>
              <a:t>berjalan</a:t>
            </a:r>
          </a:p>
          <a:p>
            <a:pPr lvl="0">
              <a:buClr>
                <a:srgbClr val="E9E2C9"/>
              </a:buClr>
            </a:pPr>
            <a:endParaRPr lang="id-ID" dirty="0" smtClean="0">
              <a:solidFill>
                <a:srgbClr val="E9E2C9"/>
              </a:solidFill>
            </a:endParaRPr>
          </a:p>
          <a:p>
            <a:pPr lvl="0">
              <a:buClr>
                <a:srgbClr val="E9E2C9"/>
              </a:buClr>
            </a:pPr>
            <a:r>
              <a:rPr lang="id-ID" dirty="0" smtClean="0">
                <a:solidFill>
                  <a:srgbClr val="E9E2C9"/>
                </a:solidFill>
              </a:rPr>
              <a:t>2.   database </a:t>
            </a:r>
            <a:r>
              <a:rPr lang="id-ID" dirty="0">
                <a:solidFill>
                  <a:srgbClr val="E9E2C9"/>
                </a:solidFill>
              </a:rPr>
              <a:t>untuk menyimpan data wilayah yang ter-cover (public cloud tools </a:t>
            </a:r>
            <a:r>
              <a:rPr lang="id-ID" dirty="0" smtClean="0">
                <a:solidFill>
                  <a:srgbClr val="E9E2C9"/>
                </a:solidFill>
              </a:rPr>
              <a:t>        berupa </a:t>
            </a:r>
            <a:r>
              <a:rPr lang="id-ID" dirty="0">
                <a:solidFill>
                  <a:srgbClr val="E9E2C9"/>
                </a:solidFill>
              </a:rPr>
              <a:t>Amazon Web Service (AWS)) dan menyimpan data pengguna baru </a:t>
            </a:r>
            <a:r>
              <a:rPr lang="id-ID" dirty="0" smtClean="0">
                <a:solidFill>
                  <a:srgbClr val="E9E2C9"/>
                </a:solidFill>
              </a:rPr>
              <a:t>(hybrid server)</a:t>
            </a:r>
            <a:endParaRPr lang="id-ID" dirty="0">
              <a:solidFill>
                <a:srgbClr val="E9E2C9"/>
              </a:solidFill>
            </a:endParaRPr>
          </a:p>
          <a:p>
            <a:endParaRPr lang="id-ID" dirty="0">
              <a:solidFill>
                <a:srgbClr val="E9E2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1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2118202" y="1761692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id-ID" dirty="0"/>
              <a:t>Membuat fitur-fitur tersebut dengan bahasa pemrograman (Java,C,python : Tools yang digunakan Visualcode, dsb</a:t>
            </a:r>
            <a:r>
              <a:rPr lang="id-ID" dirty="0" smtClean="0"/>
              <a:t>) dan membuatnya ke GIT untuk mendokumentasikan code</a:t>
            </a:r>
            <a:endParaRPr lang="id-ID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8702" y="155936"/>
            <a:ext cx="3711000" cy="393900"/>
          </a:xfrm>
        </p:spPr>
        <p:txBody>
          <a:bodyPr/>
          <a:lstStyle/>
          <a:p>
            <a:r>
              <a:rPr lang="id-ID" sz="2800" dirty="0"/>
              <a:t>Coding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40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2118202" y="1761692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/>
            <a:r>
              <a:rPr lang="id-ID" dirty="0" smtClean="0"/>
              <a:t>Menjadikan </a:t>
            </a:r>
            <a:r>
              <a:rPr lang="id-ID" dirty="0"/>
              <a:t>fitur-fitur tersebut dalam satu kesatuan aplikasi dalam web</a:t>
            </a:r>
            <a:endParaRPr lang="id-ID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48702" y="155936"/>
            <a:ext cx="3711000" cy="393900"/>
          </a:xfrm>
        </p:spPr>
        <p:txBody>
          <a:bodyPr/>
          <a:lstStyle/>
          <a:p>
            <a:r>
              <a:rPr lang="id-ID" sz="2800" dirty="0"/>
              <a:t>Build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27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344</Words>
  <Application>Microsoft Office PowerPoint</Application>
  <PresentationFormat>On-screen Show (16:9)</PresentationFormat>
  <Paragraphs>51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Livvic</vt:lpstr>
      <vt:lpstr>Montserrat</vt:lpstr>
      <vt:lpstr>Rubik Medium</vt:lpstr>
      <vt:lpstr>Roboto Condensed Light</vt:lpstr>
      <vt:lpstr>Abel</vt:lpstr>
      <vt:lpstr>Courier New</vt:lpstr>
      <vt:lpstr>Arial</vt:lpstr>
      <vt:lpstr>Custal Project Proposal by Slidesgo</vt:lpstr>
      <vt:lpstr> DevOps PROJECT WEEK 1</vt:lpstr>
      <vt:lpstr>Kultur DevOps</vt:lpstr>
      <vt:lpstr>Membuat Kultur DevOps dalam Sebuah Perusahaan</vt:lpstr>
      <vt:lpstr>FLOW DEVOPS</vt:lpstr>
      <vt:lpstr>PowerPoint Presentation</vt:lpstr>
      <vt:lpstr>CASE</vt:lpstr>
      <vt:lpstr>Planning </vt:lpstr>
      <vt:lpstr>Coding</vt:lpstr>
      <vt:lpstr>Build</vt:lpstr>
      <vt:lpstr>Test</vt:lpstr>
      <vt:lpstr>Release</vt:lpstr>
      <vt:lpstr>Deploy</vt:lpstr>
      <vt:lpstr>Operate dan Monitoring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PROJECT WEEK 1</dc:title>
  <dc:creator>champz</dc:creator>
  <cp:lastModifiedBy>Windows User</cp:lastModifiedBy>
  <cp:revision>11</cp:revision>
  <dcterms:modified xsi:type="dcterms:W3CDTF">2021-11-14T11:43:02Z</dcterms:modified>
</cp:coreProperties>
</file>