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db.com/api_config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489E-C740-4CFE-A3E1-54E8B8392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6136-9AD8-4183-BC3C-BBE3E45EE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DMIT 2504 OA03</a:t>
            </a:r>
          </a:p>
          <a:p>
            <a:r>
              <a:rPr lang="en-CA" dirty="0"/>
              <a:t>By R Charitra</a:t>
            </a:r>
          </a:p>
        </p:txBody>
      </p:sp>
    </p:spTree>
    <p:extLst>
      <p:ext uri="{BB962C8B-B14F-4D97-AF65-F5344CB8AC3E}">
        <p14:creationId xmlns:p14="http://schemas.microsoft.com/office/powerpoint/2010/main" val="381542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257C-E59A-4389-80DD-1D1576AF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C14-2DD8-4104-ABDF-CB2D415DF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549" y="2408663"/>
            <a:ext cx="4062902" cy="39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2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87AF-62E5-48A9-B0CC-36B300A2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Screen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8DD7B-D6D4-49FE-89CA-5507A6B0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0" y="2522483"/>
            <a:ext cx="3626069" cy="406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4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6BD2-A4B3-4698-A2F9-2B6923A8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SCORE Screen</a:t>
            </a:r>
            <a:endParaRPr lang="en-CA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AD3C7B-3559-4454-8EF6-057B5283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875" y="2412124"/>
            <a:ext cx="3578773" cy="41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4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5CF6-B4E4-4922-8365-A4436FC8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5131308"/>
          </a:xfrm>
        </p:spPr>
        <p:txBody>
          <a:bodyPr>
            <a:normAutofit/>
          </a:bodyPr>
          <a:lstStyle/>
          <a:p>
            <a:r>
              <a:rPr lang="en-US" sz="4000" dirty="0"/>
              <a:t>DEMO TIME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14795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949B-DE33-4D30-8B87-A2D1AD04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Thanks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6A63-C7B4-4DD3-B9E1-BE48A207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Questions?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44066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3833-9DB0-427C-8617-BFEECA4A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GK Quiz</a:t>
            </a:r>
            <a:endParaRPr lang="en-CA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2C10-9852-43EC-BEC0-BB3716824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This application is a simple GK questionnaire implementation.</a:t>
            </a:r>
          </a:p>
          <a:p>
            <a:r>
              <a:rPr lang="en-US" sz="2600" dirty="0"/>
              <a:t>The API I used for this application is </a:t>
            </a:r>
            <a:r>
              <a:rPr lang="en-US" sz="2600" dirty="0">
                <a:hlinkClick r:id="rId2"/>
              </a:rPr>
              <a:t>https://opentdb.com/api_config.php</a:t>
            </a:r>
            <a:endParaRPr lang="en-US" sz="2600" dirty="0"/>
          </a:p>
          <a:p>
            <a:r>
              <a:rPr lang="en-CA" sz="2600" dirty="0"/>
              <a:t>I used Volley for transporting the data from the API</a:t>
            </a:r>
          </a:p>
        </p:txBody>
      </p:sp>
    </p:spTree>
    <p:extLst>
      <p:ext uri="{BB962C8B-B14F-4D97-AF65-F5344CB8AC3E}">
        <p14:creationId xmlns:p14="http://schemas.microsoft.com/office/powerpoint/2010/main" val="420194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A1FC-AA32-4082-B957-DF19511C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Model</a:t>
            </a:r>
            <a:endParaRPr lang="en-CA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4559-1735-4368-A18A-C6549E1F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Question Class</a:t>
            </a:r>
          </a:p>
          <a:p>
            <a:r>
              <a:rPr lang="en-US" sz="2600" dirty="0"/>
              <a:t>Three Properties</a:t>
            </a:r>
          </a:p>
          <a:p>
            <a:r>
              <a:rPr lang="en-US" sz="2600" dirty="0"/>
              <a:t>Question</a:t>
            </a:r>
          </a:p>
          <a:p>
            <a:r>
              <a:rPr lang="en-US" sz="2600" dirty="0"/>
              <a:t>Answer</a:t>
            </a:r>
          </a:p>
          <a:p>
            <a:r>
              <a:rPr lang="en-US" sz="2600" dirty="0"/>
              <a:t>Incorrect answer</a:t>
            </a: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281809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DEB5-2F1C-40A4-9459-705E5E6A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F659-B57D-49F3-9E9D-38DFFA05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Questions</a:t>
            </a:r>
          </a:p>
          <a:p>
            <a:r>
              <a:rPr lang="en-US" sz="2600" dirty="0"/>
              <a:t>Method for getting data</a:t>
            </a:r>
          </a:p>
          <a:p>
            <a:r>
              <a:rPr lang="en-CA" sz="2600" dirty="0"/>
              <a:t>Remove unwanted strings  </a:t>
            </a:r>
          </a:p>
          <a:p>
            <a:r>
              <a:rPr lang="en-CA" sz="2600" dirty="0"/>
              <a:t>An Interface to allow Async Task</a:t>
            </a:r>
          </a:p>
        </p:txBody>
      </p:sp>
    </p:spTree>
    <p:extLst>
      <p:ext uri="{BB962C8B-B14F-4D97-AF65-F5344CB8AC3E}">
        <p14:creationId xmlns:p14="http://schemas.microsoft.com/office/powerpoint/2010/main" val="406483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380B-0452-4BB9-910B-211E9393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10E2-05F6-4B53-AFDD-C9E1EA9E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Volley App Controller Class</a:t>
            </a:r>
          </a:p>
          <a:p>
            <a:r>
              <a:rPr lang="en-US" sz="2600" dirty="0"/>
              <a:t>Get Instance</a:t>
            </a:r>
          </a:p>
          <a:p>
            <a:r>
              <a:rPr lang="en-US" sz="2600" dirty="0"/>
              <a:t>Get Request Queue</a:t>
            </a:r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63986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E373-1FA2-4673-801C-E3A47202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Volley</a:t>
            </a:r>
            <a:endParaRPr lang="en-CA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98B1-9C8A-4435-91DC-58BD67FF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library for transporting data from an API</a:t>
            </a:r>
          </a:p>
          <a:p>
            <a:r>
              <a:rPr lang="en-CA" sz="2600" dirty="0"/>
              <a:t>Like fetch API in JavaScript</a:t>
            </a:r>
          </a:p>
          <a:p>
            <a:r>
              <a:rPr lang="en-CA" sz="2600" dirty="0"/>
              <a:t>Returns either a JSON Array or  JSON object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6649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08AE-94E9-4CF5-8770-CC45DB7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DRAWABLE Resources</a:t>
            </a:r>
            <a:endParaRPr lang="en-CA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F3BF-0B8B-441E-8F5A-D1A940AA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Buttons</a:t>
            </a:r>
          </a:p>
          <a:p>
            <a:r>
              <a:rPr lang="en-US" sz="2600" dirty="0"/>
              <a:t>Input Field</a:t>
            </a:r>
          </a:p>
          <a:p>
            <a:r>
              <a:rPr lang="en-US" sz="2600" dirty="0"/>
              <a:t>Custom Row</a:t>
            </a: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375721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3DA6-882C-4CE0-A118-BB9233AA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FAA5-CB5B-4BF2-8901-4A5E5685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XML Based</a:t>
            </a:r>
          </a:p>
          <a:p>
            <a:r>
              <a:rPr lang="en-US" sz="2600" dirty="0"/>
              <a:t>Animator Class</a:t>
            </a:r>
          </a:p>
        </p:txBody>
      </p:sp>
    </p:spTree>
    <p:extLst>
      <p:ext uri="{BB962C8B-B14F-4D97-AF65-F5344CB8AC3E}">
        <p14:creationId xmlns:p14="http://schemas.microsoft.com/office/powerpoint/2010/main" val="229521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E157-5138-49B1-A41D-6C610FBD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Screen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E72B9-2E1F-4604-8CCD-C735E331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315" y="2386360"/>
            <a:ext cx="3981370" cy="40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243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169</TotalTime>
  <Words>130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FINAL Project</vt:lpstr>
      <vt:lpstr>GK Quiz</vt:lpstr>
      <vt:lpstr>Model</vt:lpstr>
      <vt:lpstr>Data</vt:lpstr>
      <vt:lpstr>Controller </vt:lpstr>
      <vt:lpstr>Volley</vt:lpstr>
      <vt:lpstr>DRAWABLE Resources</vt:lpstr>
      <vt:lpstr>Animation</vt:lpstr>
      <vt:lpstr>Main Screen</vt:lpstr>
      <vt:lpstr>Game Screen</vt:lpstr>
      <vt:lpstr>Result Screen</vt:lpstr>
      <vt:lpstr>High SCORE Screen</vt:lpstr>
      <vt:lpstr>DEMO TIME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R. Charitra</dc:creator>
  <cp:lastModifiedBy>R. Charitra</cp:lastModifiedBy>
  <cp:revision>12</cp:revision>
  <dcterms:created xsi:type="dcterms:W3CDTF">2021-04-12T19:23:48Z</dcterms:created>
  <dcterms:modified xsi:type="dcterms:W3CDTF">2021-04-13T17:50:12Z</dcterms:modified>
</cp:coreProperties>
</file>