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82" y="-12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7DC22-CEBF-4DE6-8C98-5F51964B6EF8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9950E-27C6-496C-84F8-AFFC363221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101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6" name="Yuvarlatılmış Dikdörtgen 5"/>
          <p:cNvSpPr/>
          <p:nvPr/>
        </p:nvSpPr>
        <p:spPr>
          <a:xfrm>
            <a:off x="899592" y="4628728"/>
            <a:ext cx="7092788" cy="18722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3200" dirty="0" smtClean="0">
              <a:ln>
                <a:solidFill>
                  <a:srgbClr val="FF0000"/>
                </a:solidFill>
              </a:ln>
              <a:solidFill>
                <a:srgbClr val="FFFFFF"/>
              </a:solidFill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996717"/>
            <a:ext cx="1225624" cy="1222663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2582677" y="5146265"/>
            <a:ext cx="2409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/>
              <a:t>CODİNATOR</a:t>
            </a:r>
            <a:endParaRPr lang="tr-TR" sz="3600" dirty="0"/>
          </a:p>
        </p:txBody>
      </p:sp>
      <p:sp>
        <p:nvSpPr>
          <p:cNvPr id="9" name="Metin kutusu 8"/>
          <p:cNvSpPr txBox="1"/>
          <p:nvPr/>
        </p:nvSpPr>
        <p:spPr>
          <a:xfrm>
            <a:off x="2582677" y="577202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306 abone</a:t>
            </a:r>
            <a:endParaRPr lang="tr-T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5004048" y="5237990"/>
            <a:ext cx="1872208" cy="601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 smtClean="0"/>
              <a:t>ABONE OL</a:t>
            </a:r>
            <a:endParaRPr lang="tr-TR" sz="2400" b="1" dirty="0"/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070" y="4999693"/>
            <a:ext cx="921310" cy="1077693"/>
          </a:xfrm>
          <a:prstGeom prst="rect">
            <a:avLst/>
          </a:prstGeom>
        </p:spPr>
      </p:pic>
      <p:sp>
        <p:nvSpPr>
          <p:cNvPr id="15" name="Dikdörtgen 14"/>
          <p:cNvSpPr/>
          <p:nvPr/>
        </p:nvSpPr>
        <p:spPr>
          <a:xfrm>
            <a:off x="4695800" y="5237990"/>
            <a:ext cx="2355054" cy="6011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 smtClean="0"/>
              <a:t>ABONE OLUNDU</a:t>
            </a:r>
            <a:endParaRPr lang="tr-TR" sz="2400" b="1" dirty="0"/>
          </a:p>
        </p:txBody>
      </p:sp>
      <p:pic>
        <p:nvPicPr>
          <p:cNvPr id="13" name="Resi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440" y="5723402"/>
            <a:ext cx="615645" cy="822892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504" y="5608048"/>
            <a:ext cx="615645" cy="822892"/>
          </a:xfrm>
          <a:prstGeom prst="rect">
            <a:avLst/>
          </a:prstGeom>
        </p:spPr>
      </p:pic>
      <p:pic>
        <p:nvPicPr>
          <p:cNvPr id="17" name="Resim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725" y="4094661"/>
            <a:ext cx="1612275" cy="1161905"/>
          </a:xfrm>
          <a:prstGeom prst="rect">
            <a:avLst/>
          </a:prstGeom>
        </p:spPr>
      </p:pic>
      <p:pic>
        <p:nvPicPr>
          <p:cNvPr id="20" name="Resim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392" y="5146265"/>
            <a:ext cx="869726" cy="810427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901" y="5608048"/>
            <a:ext cx="615645" cy="82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5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44444E-6 -0.01643 L 0.04914 0.06112 C 0.05955 0.07894 0.075 0.08889 0.09115 0.08889 C 0.10973 0.08889 0.12431 0.07894 0.1349 0.06112 L 0.18473 -0.01643 " pathEditMode="relative" rAng="0" ptsTypes="FffFF">
                                      <p:cBhvr>
                                        <p:cTn id="5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36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0023 L 0.04757 0.07847 C 0.05781 0.09607 0.07292 0.10625 0.08872 0.10625 C 0.10695 0.10625 0.12136 0.09607 0.1316 0.07847 L 0.18056 0.00023 " pathEditMode="relative" rAng="0" ptsTypes="FffFF">
                                      <p:cBhvr>
                                        <p:cTn id="7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5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0023 L -0.00069 -0.09491 C -0.00069 -0.13727 0.01615 -0.18889 0.03021 -0.18889 L 0.06233 -0.18889 " pathEditMode="relative" rAng="0" ptsTypes="FfFF">
                                      <p:cBhvr>
                                        <p:cTn id="9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-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/>
      <p:bldP spid="8" grpId="1"/>
      <p:bldP spid="9" grpId="0"/>
      <p:bldP spid="9" grpId="1"/>
      <p:bldP spid="11" grpId="0" animBg="1"/>
      <p:bldP spid="11" grpId="1" animBg="1"/>
      <p:bldP spid="11" grpId="2" animBg="1"/>
      <p:bldP spid="15" grpId="0" animBg="1"/>
      <p:bldP spid="15" grpId="1" animBg="1"/>
    </p:bld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</Words>
  <Application>Microsoft Office PowerPoint</Application>
  <PresentationFormat>Ekran Gösterisi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2" baseType="lpstr">
      <vt:lpstr>Ofis Teması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KAHRAMAN 1</dc:creator>
  <cp:lastModifiedBy>pc2</cp:lastModifiedBy>
  <cp:revision>6</cp:revision>
  <dcterms:created xsi:type="dcterms:W3CDTF">2021-04-15T11:43:50Z</dcterms:created>
  <dcterms:modified xsi:type="dcterms:W3CDTF">2021-04-15T12:35:12Z</dcterms:modified>
</cp:coreProperties>
</file>