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2"/>
  </p:notesMasterIdLst>
  <p:handoutMasterIdLst>
    <p:handoutMasterId r:id="rId93"/>
  </p:handoutMasterIdLst>
  <p:sldIdLst>
    <p:sldId id="809" r:id="rId2"/>
    <p:sldId id="825" r:id="rId3"/>
    <p:sldId id="921" r:id="rId4"/>
    <p:sldId id="922" r:id="rId5"/>
    <p:sldId id="923" r:id="rId6"/>
    <p:sldId id="924" r:id="rId7"/>
    <p:sldId id="925" r:id="rId8"/>
    <p:sldId id="926" r:id="rId9"/>
    <p:sldId id="927" r:id="rId10"/>
    <p:sldId id="928" r:id="rId11"/>
    <p:sldId id="929" r:id="rId12"/>
    <p:sldId id="930" r:id="rId13"/>
    <p:sldId id="931" r:id="rId14"/>
    <p:sldId id="932" r:id="rId15"/>
    <p:sldId id="933" r:id="rId16"/>
    <p:sldId id="858" r:id="rId17"/>
    <p:sldId id="934" r:id="rId18"/>
    <p:sldId id="935" r:id="rId19"/>
    <p:sldId id="936" r:id="rId20"/>
    <p:sldId id="937" r:id="rId21"/>
    <p:sldId id="938" r:id="rId22"/>
    <p:sldId id="939" r:id="rId23"/>
    <p:sldId id="940" r:id="rId24"/>
    <p:sldId id="941" r:id="rId25"/>
    <p:sldId id="942" r:id="rId26"/>
    <p:sldId id="943" r:id="rId27"/>
    <p:sldId id="944" r:id="rId28"/>
    <p:sldId id="859" r:id="rId29"/>
    <p:sldId id="945" r:id="rId30"/>
    <p:sldId id="946" r:id="rId31"/>
    <p:sldId id="947" r:id="rId32"/>
    <p:sldId id="948" r:id="rId33"/>
    <p:sldId id="949" r:id="rId34"/>
    <p:sldId id="950" r:id="rId35"/>
    <p:sldId id="951" r:id="rId36"/>
    <p:sldId id="952" r:id="rId37"/>
    <p:sldId id="866" r:id="rId38"/>
    <p:sldId id="953" r:id="rId39"/>
    <p:sldId id="954" r:id="rId40"/>
    <p:sldId id="955" r:id="rId41"/>
    <p:sldId id="956" r:id="rId42"/>
    <p:sldId id="957" r:id="rId43"/>
    <p:sldId id="958" r:id="rId44"/>
    <p:sldId id="959" r:id="rId45"/>
    <p:sldId id="960" r:id="rId46"/>
    <p:sldId id="961" r:id="rId47"/>
    <p:sldId id="962" r:id="rId48"/>
    <p:sldId id="963" r:id="rId49"/>
    <p:sldId id="964" r:id="rId50"/>
    <p:sldId id="965" r:id="rId51"/>
    <p:sldId id="808" r:id="rId52"/>
    <p:sldId id="806" r:id="rId53"/>
    <p:sldId id="966" r:id="rId54"/>
    <p:sldId id="967" r:id="rId55"/>
    <p:sldId id="968" r:id="rId56"/>
    <p:sldId id="969" r:id="rId57"/>
    <p:sldId id="970" r:id="rId58"/>
    <p:sldId id="971" r:id="rId59"/>
    <p:sldId id="972" r:id="rId60"/>
    <p:sldId id="973" r:id="rId61"/>
    <p:sldId id="974" r:id="rId62"/>
    <p:sldId id="975" r:id="rId63"/>
    <p:sldId id="976" r:id="rId64"/>
    <p:sldId id="977" r:id="rId65"/>
    <p:sldId id="978" r:id="rId66"/>
    <p:sldId id="979" r:id="rId67"/>
    <p:sldId id="980" r:id="rId68"/>
    <p:sldId id="981" r:id="rId69"/>
    <p:sldId id="982" r:id="rId70"/>
    <p:sldId id="983" r:id="rId71"/>
    <p:sldId id="984" r:id="rId72"/>
    <p:sldId id="985" r:id="rId73"/>
    <p:sldId id="509" r:id="rId74"/>
    <p:sldId id="807" r:id="rId75"/>
    <p:sldId id="986" r:id="rId76"/>
    <p:sldId id="987" r:id="rId77"/>
    <p:sldId id="991" r:id="rId78"/>
    <p:sldId id="989" r:id="rId79"/>
    <p:sldId id="990" r:id="rId80"/>
    <p:sldId id="1000" r:id="rId81"/>
    <p:sldId id="1001" r:id="rId82"/>
    <p:sldId id="1002" r:id="rId83"/>
    <p:sldId id="1003" r:id="rId84"/>
    <p:sldId id="1004" r:id="rId85"/>
    <p:sldId id="1005" r:id="rId86"/>
    <p:sldId id="1006" r:id="rId87"/>
    <p:sldId id="1007" r:id="rId88"/>
    <p:sldId id="1008" r:id="rId89"/>
    <p:sldId id="1009" r:id="rId90"/>
    <p:sldId id="1010" r:id="rId91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99" autoAdjust="0"/>
    <p:restoredTop sz="94637" autoAdjust="0"/>
  </p:normalViewPr>
  <p:slideViewPr>
    <p:cSldViewPr showGuides="1">
      <p:cViewPr varScale="1">
        <p:scale>
          <a:sx n="72" d="100"/>
          <a:sy n="72" d="100"/>
        </p:scale>
        <p:origin x="84" y="46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1f9a7394772e7d8" providerId="LiveId" clId="{F7991BAE-CB0A-4B1E-8C3E-CCC2A206AD15}"/>
    <pc:docChg chg="undo custSel modSld">
      <pc:chgData name="" userId="f1f9a7394772e7d8" providerId="LiveId" clId="{F7991BAE-CB0A-4B1E-8C3E-CCC2A206AD15}" dt="2022-10-23T09:55:28.815" v="623" actId="207"/>
      <pc:docMkLst>
        <pc:docMk/>
      </pc:docMkLst>
      <pc:sldChg chg="modSp">
        <pc:chgData name="" userId="f1f9a7394772e7d8" providerId="LiveId" clId="{F7991BAE-CB0A-4B1E-8C3E-CCC2A206AD15}" dt="2022-10-23T09:47:32.795" v="620" actId="207"/>
        <pc:sldMkLst>
          <pc:docMk/>
          <pc:sldMk cId="473306701" sldId="806"/>
        </pc:sldMkLst>
        <pc:spChg chg="mod">
          <ac:chgData name="" userId="f1f9a7394772e7d8" providerId="LiveId" clId="{F7991BAE-CB0A-4B1E-8C3E-CCC2A206AD15}" dt="2022-10-23T09:47:32.795" v="620" actId="207"/>
          <ac:spMkLst>
            <pc:docMk/>
            <pc:sldMk cId="473306701" sldId="806"/>
            <ac:spMk id="3" creationId="{00000000-0000-0000-0000-000000000000}"/>
          </ac:spMkLst>
        </pc:spChg>
      </pc:sldChg>
      <pc:sldChg chg="modSp">
        <pc:chgData name="" userId="f1f9a7394772e7d8" providerId="LiveId" clId="{F7991BAE-CB0A-4B1E-8C3E-CCC2A206AD15}" dt="2022-10-23T09:55:28.815" v="623" actId="207"/>
        <pc:sldMkLst>
          <pc:docMk/>
          <pc:sldMk cId="2028431849" sldId="807"/>
        </pc:sldMkLst>
        <pc:spChg chg="mod">
          <ac:chgData name="" userId="f1f9a7394772e7d8" providerId="LiveId" clId="{F7991BAE-CB0A-4B1E-8C3E-CCC2A206AD15}" dt="2022-10-23T09:55:28.815" v="623" actId="207"/>
          <ac:spMkLst>
            <pc:docMk/>
            <pc:sldMk cId="2028431849" sldId="807"/>
            <ac:spMk id="3" creationId="{00000000-0000-0000-0000-000000000000}"/>
          </ac:spMkLst>
        </pc:spChg>
      </pc:sldChg>
      <pc:sldChg chg="addSp modSp">
        <pc:chgData name="" userId="f1f9a7394772e7d8" providerId="LiveId" clId="{F7991BAE-CB0A-4B1E-8C3E-CCC2A206AD15}" dt="2022-10-23T09:01:02.821" v="140" actId="20577"/>
        <pc:sldMkLst>
          <pc:docMk/>
          <pc:sldMk cId="970008059" sldId="967"/>
        </pc:sldMkLst>
        <pc:spChg chg="add mod">
          <ac:chgData name="" userId="f1f9a7394772e7d8" providerId="LiveId" clId="{F7991BAE-CB0A-4B1E-8C3E-CCC2A206AD15}" dt="2022-10-23T09:01:02.821" v="140" actId="20577"/>
          <ac:spMkLst>
            <pc:docMk/>
            <pc:sldMk cId="970008059" sldId="967"/>
            <ac:spMk id="2" creationId="{890CDC81-34FE-4ED0-BA8F-315E8EBE6479}"/>
          </ac:spMkLst>
        </pc:spChg>
      </pc:sldChg>
      <pc:sldChg chg="addSp modSp">
        <pc:chgData name="" userId="f1f9a7394772e7d8" providerId="LiveId" clId="{F7991BAE-CB0A-4B1E-8C3E-CCC2A206AD15}" dt="2022-10-23T09:10:39.728" v="618" actId="1076"/>
        <pc:sldMkLst>
          <pc:docMk/>
          <pc:sldMk cId="2061909959" sldId="970"/>
        </pc:sldMkLst>
        <pc:spChg chg="add mod">
          <ac:chgData name="" userId="f1f9a7394772e7d8" providerId="LiveId" clId="{F7991BAE-CB0A-4B1E-8C3E-CCC2A206AD15}" dt="2022-10-23T09:09:08.229" v="580"/>
          <ac:spMkLst>
            <pc:docMk/>
            <pc:sldMk cId="2061909959" sldId="970"/>
            <ac:spMk id="2" creationId="{FB57668A-2D66-4BCA-93A4-DC2F56B9139A}"/>
          </ac:spMkLst>
        </pc:spChg>
        <pc:spChg chg="add mod">
          <ac:chgData name="" userId="f1f9a7394772e7d8" providerId="LiveId" clId="{F7991BAE-CB0A-4B1E-8C3E-CCC2A206AD15}" dt="2022-10-23T09:10:39.728" v="618" actId="1076"/>
          <ac:spMkLst>
            <pc:docMk/>
            <pc:sldMk cId="2061909959" sldId="970"/>
            <ac:spMk id="20" creationId="{1911FFC6-7A50-49D3-89DA-70B055DFF168}"/>
          </ac:spMkLst>
        </pc:spChg>
      </pc:sldChg>
      <pc:sldChg chg="addSp delSp modSp">
        <pc:chgData name="" userId="f1f9a7394772e7d8" providerId="LiveId" clId="{F7991BAE-CB0A-4B1E-8C3E-CCC2A206AD15}" dt="2022-10-23T09:10:36.728" v="616"/>
        <pc:sldMkLst>
          <pc:docMk/>
          <pc:sldMk cId="1462022409" sldId="971"/>
        </pc:sldMkLst>
        <pc:spChg chg="add del mod">
          <ac:chgData name="" userId="f1f9a7394772e7d8" providerId="LiveId" clId="{F7991BAE-CB0A-4B1E-8C3E-CCC2A206AD15}" dt="2022-10-23T09:10:36.728" v="616"/>
          <ac:spMkLst>
            <pc:docMk/>
            <pc:sldMk cId="1462022409" sldId="971"/>
            <ac:spMk id="2" creationId="{CA1DDE71-79D5-430A-ADB3-7DB0DE086AA2}"/>
          </ac:spMkLst>
        </pc:spChg>
      </pc:sldChg>
      <pc:sldChg chg="addSp modSp">
        <pc:chgData name="" userId="f1f9a7394772e7d8" providerId="LiveId" clId="{F7991BAE-CB0A-4B1E-8C3E-CCC2A206AD15}" dt="2022-10-23T09:06:43.893" v="411" actId="20577"/>
        <pc:sldMkLst>
          <pc:docMk/>
          <pc:sldMk cId="2752551379" sldId="973"/>
        </pc:sldMkLst>
        <pc:spChg chg="add mod">
          <ac:chgData name="" userId="f1f9a7394772e7d8" providerId="LiveId" clId="{F7991BAE-CB0A-4B1E-8C3E-CCC2A206AD15}" dt="2022-10-23T09:06:43.893" v="411" actId="20577"/>
          <ac:spMkLst>
            <pc:docMk/>
            <pc:sldMk cId="2752551379" sldId="973"/>
            <ac:spMk id="2" creationId="{AD5AE846-05BB-44E0-A86E-FE29EFAC4E0A}"/>
          </ac:spMkLst>
        </pc:spChg>
      </pc:sldChg>
      <pc:sldChg chg="addSp delSp modSp">
        <pc:chgData name="" userId="f1f9a7394772e7d8" providerId="LiveId" clId="{F7991BAE-CB0A-4B1E-8C3E-CCC2A206AD15}" dt="2022-10-23T09:06:39.400" v="406" actId="20577"/>
        <pc:sldMkLst>
          <pc:docMk/>
          <pc:sldMk cId="3367780964" sldId="975"/>
        </pc:sldMkLst>
        <pc:spChg chg="add del mod">
          <ac:chgData name="" userId="f1f9a7394772e7d8" providerId="LiveId" clId="{F7991BAE-CB0A-4B1E-8C3E-CCC2A206AD15}" dt="2022-10-23T09:06:35.374" v="401" actId="767"/>
          <ac:spMkLst>
            <pc:docMk/>
            <pc:sldMk cId="3367780964" sldId="975"/>
            <ac:spMk id="5" creationId="{B8287310-DE22-44EE-B4B5-B2ADEEDB4177}"/>
          </ac:spMkLst>
        </pc:spChg>
        <pc:graphicFrameChg chg="modGraphic">
          <ac:chgData name="" userId="f1f9a7394772e7d8" providerId="LiveId" clId="{F7991BAE-CB0A-4B1E-8C3E-CCC2A206AD15}" dt="2022-10-23T09:06:39.400" v="406" actId="20577"/>
          <ac:graphicFrameMkLst>
            <pc:docMk/>
            <pc:sldMk cId="3367780964" sldId="975"/>
            <ac:graphicFrameMk id="19" creationId="{00000000-0000-0000-0000-000000000000}"/>
          </ac:graphicFrameMkLst>
        </pc:graphicFrameChg>
        <pc:cxnChg chg="add del mod">
          <ac:chgData name="" userId="f1f9a7394772e7d8" providerId="LiveId" clId="{F7991BAE-CB0A-4B1E-8C3E-CCC2A206AD15}" dt="2022-10-23T09:06:36.454" v="402" actId="11529"/>
          <ac:cxnSpMkLst>
            <pc:docMk/>
            <pc:sldMk cId="3367780964" sldId="975"/>
            <ac:cxnSpMk id="3" creationId="{12638224-BAB8-40A8-A1CF-4830D23A847E}"/>
          </ac:cxnSpMkLst>
        </pc:cxnChg>
      </pc:sldChg>
      <pc:sldChg chg="addSp delSp modSp">
        <pc:chgData name="" userId="f1f9a7394772e7d8" providerId="LiveId" clId="{F7991BAE-CB0A-4B1E-8C3E-CCC2A206AD15}" dt="2022-10-23T09:06:38.277" v="404" actId="20577"/>
        <pc:sldMkLst>
          <pc:docMk/>
          <pc:sldMk cId="1419154773" sldId="976"/>
        </pc:sldMkLst>
        <pc:spChg chg="add del">
          <ac:chgData name="" userId="f1f9a7394772e7d8" providerId="LiveId" clId="{F7991BAE-CB0A-4B1E-8C3E-CCC2A206AD15}" dt="2022-10-23T09:06:33.522" v="396"/>
          <ac:spMkLst>
            <pc:docMk/>
            <pc:sldMk cId="1419154773" sldId="976"/>
            <ac:spMk id="21" creationId="{70989711-037D-4AF6-A497-FF9D8E860775}"/>
          </ac:spMkLst>
        </pc:spChg>
        <pc:graphicFrameChg chg="modGraphic">
          <ac:chgData name="" userId="f1f9a7394772e7d8" providerId="LiveId" clId="{F7991BAE-CB0A-4B1E-8C3E-CCC2A206AD15}" dt="2022-10-23T09:06:38.277" v="404" actId="20577"/>
          <ac:graphicFrameMkLst>
            <pc:docMk/>
            <pc:sldMk cId="1419154773" sldId="976"/>
            <ac:graphicFrameMk id="19" creationId="{00000000-0000-0000-0000-000000000000}"/>
          </ac:graphicFrameMkLst>
        </pc:graphicFrameChg>
        <pc:cxnChg chg="add del">
          <ac:chgData name="" userId="f1f9a7394772e7d8" providerId="LiveId" clId="{F7991BAE-CB0A-4B1E-8C3E-CCC2A206AD15}" dt="2022-10-23T09:06:33.522" v="396"/>
          <ac:cxnSpMkLst>
            <pc:docMk/>
            <pc:sldMk cId="1419154773" sldId="976"/>
            <ac:cxnSpMk id="20" creationId="{6B0A3917-F924-416A-BEA5-B1BEA381DF73}"/>
          </ac:cxnSpMkLst>
        </pc:cxnChg>
      </pc:sldChg>
      <pc:sldChg chg="addSp delSp modSp">
        <pc:chgData name="" userId="f1f9a7394772e7d8" providerId="LiveId" clId="{F7991BAE-CB0A-4B1E-8C3E-CCC2A206AD15}" dt="2022-10-23T09:06:32.727" v="395"/>
        <pc:sldMkLst>
          <pc:docMk/>
          <pc:sldMk cId="1940254864" sldId="977"/>
        </pc:sldMkLst>
        <pc:spChg chg="add del">
          <ac:chgData name="" userId="f1f9a7394772e7d8" providerId="LiveId" clId="{F7991BAE-CB0A-4B1E-8C3E-CCC2A206AD15}" dt="2022-10-23T09:06:32.727" v="395"/>
          <ac:spMkLst>
            <pc:docMk/>
            <pc:sldMk cId="1940254864" sldId="977"/>
            <ac:spMk id="21" creationId="{106B2B47-E51E-4216-8474-314347B01E63}"/>
          </ac:spMkLst>
        </pc:spChg>
        <pc:graphicFrameChg chg="modGraphic">
          <ac:chgData name="" userId="f1f9a7394772e7d8" providerId="LiveId" clId="{F7991BAE-CB0A-4B1E-8C3E-CCC2A206AD15}" dt="2022-10-23T09:06:32.138" v="394" actId="20577"/>
          <ac:graphicFrameMkLst>
            <pc:docMk/>
            <pc:sldMk cId="1940254864" sldId="977"/>
            <ac:graphicFrameMk id="19" creationId="{00000000-0000-0000-0000-000000000000}"/>
          </ac:graphicFrameMkLst>
        </pc:graphicFrameChg>
        <pc:cxnChg chg="add del">
          <ac:chgData name="" userId="f1f9a7394772e7d8" providerId="LiveId" clId="{F7991BAE-CB0A-4B1E-8C3E-CCC2A206AD15}" dt="2022-10-23T09:06:32.727" v="395"/>
          <ac:cxnSpMkLst>
            <pc:docMk/>
            <pc:sldMk cId="1940254864" sldId="977"/>
            <ac:cxnSpMk id="20" creationId="{89F42597-CC2B-4DC7-B665-1521645F417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8641"/>
            <a:ext cx="7200000" cy="468035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1"/>
            <a:ext cx="8065008" cy="5760720"/>
          </a:xfrm>
        </p:spPr>
        <p:txBody>
          <a:bodyPr lIns="90000" rIns="90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42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909000"/>
            <a:ext cx="7560000" cy="90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2000" y="548641"/>
            <a:ext cx="4860000" cy="234035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2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2000" y="549001"/>
            <a:ext cx="4680000" cy="14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2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000" y="549000"/>
            <a:ext cx="6840000" cy="23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90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369000"/>
            <a:ext cx="8640000" cy="900000"/>
          </a:xfrm>
        </p:spPr>
        <p:txBody>
          <a:bodyPr/>
          <a:lstStyle>
            <a:lvl1pPr>
              <a:defRPr sz="3600"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2889000"/>
            <a:ext cx="8640000" cy="1080000"/>
          </a:xfrm>
        </p:spPr>
        <p:txBody>
          <a:bodyPr/>
          <a:lstStyle>
            <a:lvl1pPr>
              <a:defRPr sz="4400"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57" r:id="rId8"/>
    <p:sldLayoutId id="2147483660" r:id="rId9"/>
    <p:sldLayoutId id="2147483658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addAssign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20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6241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1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37222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1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32335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3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assign(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sum,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addend = sum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32335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1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assign(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sum,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addend = sum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</p:txBody>
      </p:sp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32335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43708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3464"/>
              </p:ext>
            </p:extLst>
          </p:nvPr>
        </p:nvGraphicFramePr>
        <p:xfrm>
          <a:off x="3672000" y="306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assign(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sum,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addend = sum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</p:txBody>
      </p:sp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43708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3464"/>
              </p:ext>
            </p:extLst>
          </p:nvPr>
        </p:nvGraphicFramePr>
        <p:xfrm>
          <a:off x="3672000" y="306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82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67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74083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8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291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22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79644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1"/>
            <a:ext cx="8065008" cy="5760719"/>
          </a:xfrm>
        </p:spPr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?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&gt; 9 )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carrying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-=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assign(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addend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sum,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addendSize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addend = sum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</p:txBody>
      </p:sp>
    </p:spTree>
    <p:extLst>
      <p:ext uri="{BB962C8B-B14F-4D97-AF65-F5344CB8AC3E}">
        <p14:creationId xmlns:p14="http://schemas.microsoft.com/office/powerpoint/2010/main" val="249437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65001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9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0179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35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2916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8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432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2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5524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62296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54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5524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8365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7754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783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816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5524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72576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7754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61086"/>
              </p:ext>
            </p:extLst>
          </p:nvPr>
        </p:nvGraphicFramePr>
        <p:xfrm>
          <a:off x="4572000" y="16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5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0464"/>
              </p:ext>
            </p:extLst>
          </p:nvPr>
        </p:nvGraphicFramePr>
        <p:xfrm>
          <a:off x="493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72576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00983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7754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minuend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subtrahend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difference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61086"/>
              </p:ext>
            </p:extLst>
          </p:nvPr>
        </p:nvGraphicFramePr>
        <p:xfrm>
          <a:off x="4572000" y="16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5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8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35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70238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21382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5814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84372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46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/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8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1793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47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8615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3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9152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536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9152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78121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/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0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9152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7072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78121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4164"/>
              </p:ext>
            </p:extLst>
          </p:nvPr>
        </p:nvGraphicFramePr>
        <p:xfrm>
          <a:off x="5652000" y="16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26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subtraAssign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7072"/>
              </p:ext>
            </p:extLst>
          </p:nvPr>
        </p:nvGraphicFramePr>
        <p:xfrm>
          <a:off x="1332000" y="19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minuendSize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700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subtrahendSize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78121"/>
              </p:ext>
            </p:extLst>
          </p:nvPr>
        </p:nvGraphicFramePr>
        <p:xfrm>
          <a:off x="972000" y="522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differenceSize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minuend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subtrahend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difference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4164"/>
              </p:ext>
            </p:extLst>
          </p:nvPr>
        </p:nvGraphicFramePr>
        <p:xfrm>
          <a:off x="5652000" y="16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07438"/>
              </p:ext>
            </p:extLst>
          </p:nvPr>
        </p:nvGraphicFramePr>
        <p:xfrm>
          <a:off x="421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759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111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45879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172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/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6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4199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91297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39665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9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78357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22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4725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817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04833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21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05363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07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8440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912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82922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589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01673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13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29352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00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5263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69595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41624"/>
              </p:ext>
            </p:extLst>
          </p:nvPr>
        </p:nvGraphicFramePr>
        <p:xfrm>
          <a:off x="529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99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52638"/>
              </p:ext>
            </p:extLst>
          </p:nvPr>
        </p:nvGraphicFramePr>
        <p:xfrm>
          <a:off x="421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5413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0127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86124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67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multiAssign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5413"/>
              </p:ext>
            </p:extLst>
          </p:nvPr>
        </p:nvGraphicFramePr>
        <p:xfrm>
          <a:off x="792000" y="1989000"/>
          <a:ext cx="25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multiplicandSize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886"/>
              </p:ext>
            </p:extLst>
          </p:nvPr>
        </p:nvGraphicFramePr>
        <p:xfrm>
          <a:off x="972000" y="3609000"/>
          <a:ext cx="23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multiplierSize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54732"/>
              </p:ext>
            </p:extLst>
          </p:nvPr>
        </p:nvGraphicFramePr>
        <p:xfrm>
          <a:off x="1332000" y="522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productSize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732000" y="2709000"/>
            <a:ext cx="18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3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655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732000" y="43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655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2000" y="59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7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655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39285"/>
              </p:ext>
            </p:extLst>
          </p:nvPr>
        </p:nvGraphicFramePr>
        <p:xfrm>
          <a:off x="565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0127"/>
              </p:ext>
            </p:extLst>
          </p:nvPr>
        </p:nvGraphicFramePr>
        <p:xfrm>
          <a:off x="421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869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divisor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quotient = 0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2"/>
                </a:solidFill>
                <a:latin typeface="Lucida Console"/>
              </a:rPr>
              <a:t>if(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chemeClr val="bg2"/>
                </a:solidFill>
                <a:latin typeface="Lucida Console"/>
              </a:rPr>
              <a:t>   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chemeClr val="bg2"/>
                </a:solidFill>
                <a:latin typeface="Lucida Console"/>
              </a:rPr>
              <a:t>   else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chemeClr val="bg2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schemeClr val="bg2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chemeClr val="bg2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chemeClr val="bg2"/>
                </a:solidFill>
                <a:ea typeface="細明體"/>
              </a:rPr>
              <a:t>   quotient = 0;</a:t>
            </a:r>
            <a:endParaRPr lang="en-US" altLang="zh-TW" sz="1600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remainder -= buffer</a:t>
            </a:r>
            <a:endParaRPr lang="en-US" altLang="zh-TW" sz="1600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10 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38544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43981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dividendSize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3865"/>
              </p:ext>
            </p:extLst>
          </p:nvPr>
        </p:nvGraphicFramePr>
        <p:xfrm>
          <a:off x="792000" y="46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divisorSize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12620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divisor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95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20191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890CDC81-34FE-4ED0-BA8F-315E8EBE6479}"/>
              </a:ext>
            </a:extLst>
          </p:cNvPr>
          <p:cNvSpPr txBox="1"/>
          <p:nvPr/>
        </p:nvSpPr>
        <p:spPr>
          <a:xfrm>
            <a:off x="755787" y="5409000"/>
            <a:ext cx="81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要讓</a:t>
            </a:r>
            <a:r>
              <a:rPr lang="en-US" altLang="zh-TW" dirty="0"/>
              <a:t>remainder</a:t>
            </a:r>
            <a:r>
              <a:rPr lang="zh-TW" altLang="en-US" dirty="0"/>
              <a:t>最高位可以去減</a:t>
            </a:r>
            <a:r>
              <a:rPr lang="en-US" altLang="zh-TW" dirty="0"/>
              <a:t>buffer</a:t>
            </a:r>
            <a:r>
              <a:rPr lang="zh-TW" altLang="en-US" dirty="0"/>
              <a:t>最高位，所以補</a:t>
            </a:r>
            <a:r>
              <a:rPr lang="en-US" altLang="zh-TW" dirty="0"/>
              <a:t>0</a:t>
            </a:r>
            <a:r>
              <a:rPr lang="zh-TW" altLang="en-US" dirty="0"/>
              <a:t>到變</a:t>
            </a:r>
            <a:r>
              <a:rPr lang="en-US" altLang="zh-TW" dirty="0"/>
              <a:t>buffer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008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67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83529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33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7786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83529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FB57668A-2D66-4BCA-93A4-DC2F56B9139A}"/>
              </a:ext>
            </a:extLst>
          </p:cNvPr>
          <p:cNvSpPr txBox="1"/>
          <p:nvPr/>
        </p:nvSpPr>
        <p:spPr>
          <a:xfrm>
            <a:off x="71434" y="5098890"/>
            <a:ext cx="67505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重複讓</a:t>
            </a:r>
            <a:r>
              <a:rPr lang="en-US" altLang="zh-TW" dirty="0"/>
              <a:t>remainder</a:t>
            </a:r>
            <a:r>
              <a:rPr lang="zh-TW" altLang="en-US" dirty="0"/>
              <a:t>減</a:t>
            </a:r>
            <a:r>
              <a:rPr lang="en-US" altLang="zh-TW" dirty="0"/>
              <a:t>buffer</a:t>
            </a:r>
            <a:r>
              <a:rPr lang="zh-TW" altLang="en-US" dirty="0"/>
              <a:t>直到 </a:t>
            </a:r>
            <a:r>
              <a:rPr lang="en-US" altLang="zh-TW" dirty="0"/>
              <a:t>remainder</a:t>
            </a:r>
            <a:r>
              <a:rPr lang="zh-TW" altLang="en-US" dirty="0"/>
              <a:t>最高位為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同時商的最高位累加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11FFC6-7A50-49D3-89DA-70B055DFF168}"/>
              </a:ext>
            </a:extLst>
          </p:cNvPr>
          <p:cNvSpPr txBox="1"/>
          <p:nvPr/>
        </p:nvSpPr>
        <p:spPr>
          <a:xfrm>
            <a:off x="3196800" y="6457890"/>
            <a:ext cx="23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</a:t>
            </a:r>
            <a:r>
              <a:rPr lang="zh-TW" altLang="en-US" dirty="0"/>
              <a:t>是當前計算的位置</a:t>
            </a:r>
          </a:p>
        </p:txBody>
      </p:sp>
    </p:spTree>
    <p:extLst>
      <p:ext uri="{BB962C8B-B14F-4D97-AF65-F5344CB8AC3E}">
        <p14:creationId xmlns:p14="http://schemas.microsoft.com/office/powerpoint/2010/main" val="2061909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19873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57101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0224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89478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02362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8770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72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= addend[ i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sum[ i ] += adder[ i ];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13651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09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80241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62125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39566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36851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AD5AE846-05BB-44E0-A86E-FE29EFAC4E0A}"/>
              </a:ext>
            </a:extLst>
          </p:cNvPr>
          <p:cNvSpPr txBox="1"/>
          <p:nvPr/>
        </p:nvSpPr>
        <p:spPr>
          <a:xfrm>
            <a:off x="420969" y="5409000"/>
            <a:ext cx="7776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完成第一個商的減法後 把</a:t>
            </a:r>
            <a:r>
              <a:rPr lang="en-US" altLang="zh-TW" dirty="0"/>
              <a:t>buffer</a:t>
            </a:r>
            <a:r>
              <a:rPr lang="zh-TW" altLang="en-US" dirty="0"/>
              <a:t>調成跟</a:t>
            </a:r>
            <a:r>
              <a:rPr lang="en-US" altLang="zh-TW" dirty="0"/>
              <a:t>remainder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dirty="0"/>
              <a:t>一樣大</a:t>
            </a:r>
          </a:p>
        </p:txBody>
      </p:sp>
    </p:spTree>
    <p:extLst>
      <p:ext uri="{BB962C8B-B14F-4D97-AF65-F5344CB8AC3E}">
        <p14:creationId xmlns:p14="http://schemas.microsoft.com/office/powerpoint/2010/main" val="27525513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80241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62125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87699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4467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37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80241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62125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87699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71229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7809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69313"/>
              </p:ext>
            </p:extLst>
          </p:nvPr>
        </p:nvGraphicFramePr>
        <p:xfrm>
          <a:off x="4752000" y="30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69893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87699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2735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154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69313"/>
              </p:ext>
            </p:extLst>
          </p:nvPr>
        </p:nvGraphicFramePr>
        <p:xfrm>
          <a:off x="4752000" y="30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69893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03561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2250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254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69313"/>
              </p:ext>
            </p:extLst>
          </p:nvPr>
        </p:nvGraphicFramePr>
        <p:xfrm>
          <a:off x="4752000" y="30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69893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03561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90460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895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19161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0762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03561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90460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820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19161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0762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8550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90460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864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19161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50762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8550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64676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2945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3800"/>
              </p:ext>
            </p:extLst>
          </p:nvPr>
        </p:nvGraphicFramePr>
        <p:xfrm>
          <a:off x="547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63480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8550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64676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0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13651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49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3800"/>
              </p:ext>
            </p:extLst>
          </p:nvPr>
        </p:nvGraphicFramePr>
        <p:xfrm>
          <a:off x="547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63480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63700"/>
              </p:ext>
            </p:extLst>
          </p:nvPr>
        </p:nvGraphicFramePr>
        <p:xfrm>
          <a:off x="547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64676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8167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3800"/>
              </p:ext>
            </p:extLst>
          </p:nvPr>
        </p:nvGraphicFramePr>
        <p:xfrm>
          <a:off x="547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63480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63700"/>
              </p:ext>
            </p:extLst>
          </p:nvPr>
        </p:nvGraphicFramePr>
        <p:xfrm>
          <a:off x="547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6003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5934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13800"/>
              </p:ext>
            </p:extLst>
          </p:nvPr>
        </p:nvGraphicFramePr>
        <p:xfrm>
          <a:off x="547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63480"/>
              </p:ext>
            </p:extLst>
          </p:nvPr>
        </p:nvGraphicFramePr>
        <p:xfrm>
          <a:off x="511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1875"/>
              </p:ext>
            </p:extLst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9240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7753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remainded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buffer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quotient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6003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07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quotient = 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schemeClr val="bg2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chemeClr val="bg2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</a:t>
            </a:r>
            <a:r>
              <a:rPr lang="en-US" altLang="zh-TW" dirty="0">
                <a:solidFill>
                  <a:schemeClr val="bg2"/>
                </a:solidFill>
                <a:ea typeface="細明體"/>
              </a:rPr>
              <a:t>quotient = 0;</a:t>
            </a:r>
            <a:endParaRPr lang="en-US" altLang="zh-TW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buffer = buffer / 10 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2028431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2552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48264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dividendSize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92000" y="4689000"/>
          <a:ext cx="19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divisorSize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dividend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084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0477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08954"/>
              </p:ext>
            </p:extLst>
          </p:nvPr>
        </p:nvGraphicFramePr>
        <p:xfrm>
          <a:off x="403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4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73665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85801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1924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71745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26030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15600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4842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34758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26030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9005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76877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5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49633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446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2898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50765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9005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76877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7859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43340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19281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9005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76877"/>
              </p:ext>
            </p:extLst>
          </p:nvPr>
        </p:nvGraphicFramePr>
        <p:xfrm>
          <a:off x="439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746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43340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19281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9005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70489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6334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43340"/>
              </p:ext>
            </p:extLst>
          </p:nvPr>
        </p:nvGraphicFramePr>
        <p:xfrm>
          <a:off x="439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19281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8712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70489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228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69909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2615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8712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70489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785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69909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2615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87123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57654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7645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69909"/>
              </p:ext>
            </p:extLst>
          </p:nvPr>
        </p:nvGraphicFramePr>
        <p:xfrm>
          <a:off x="511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2615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9762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20643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136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37616"/>
              </p:ext>
            </p:extLst>
          </p:nvPr>
        </p:nvGraphicFramePr>
        <p:xfrm>
          <a:off x="583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9156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9762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93854"/>
              </p:ext>
            </p:extLst>
          </p:nvPr>
        </p:nvGraphicFramePr>
        <p:xfrm>
          <a:off x="511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524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37616"/>
              </p:ext>
            </p:extLst>
          </p:nvPr>
        </p:nvGraphicFramePr>
        <p:xfrm>
          <a:off x="583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9156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97627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34383"/>
              </p:ext>
            </p:extLst>
          </p:nvPr>
        </p:nvGraphicFramePr>
        <p:xfrm>
          <a:off x="547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141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37616"/>
              </p:ext>
            </p:extLst>
          </p:nvPr>
        </p:nvGraphicFramePr>
        <p:xfrm>
          <a:off x="583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9156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62021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34383"/>
              </p:ext>
            </p:extLst>
          </p:nvPr>
        </p:nvGraphicFramePr>
        <p:xfrm>
          <a:off x="547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5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i ] &gt; 9 )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] -=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sum[ i + 1 ]++;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65384"/>
              </p:ext>
            </p:extLst>
          </p:nvPr>
        </p:nvGraphicFramePr>
        <p:xfrm>
          <a:off x="403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998"/>
              </p:ext>
            </p:extLst>
          </p:nvPr>
        </p:nvGraphicFramePr>
        <p:xfrm>
          <a:off x="475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07624"/>
              </p:ext>
            </p:extLst>
          </p:nvPr>
        </p:nvGraphicFramePr>
        <p:xfrm>
          <a:off x="367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26061"/>
              </p:ext>
            </p:extLst>
          </p:nvPr>
        </p:nvGraphicFramePr>
        <p:xfrm>
          <a:off x="972000" y="342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addendSize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3251"/>
              </p:ext>
            </p:extLst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adderSize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315"/>
              </p:ext>
            </p:extLst>
          </p:nvPr>
        </p:nvGraphicFramePr>
        <p:xfrm>
          <a:off x="133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sumSize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42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72000" y="5949000"/>
            <a:ext cx="5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sum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600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37616"/>
              </p:ext>
            </p:extLst>
          </p:nvPr>
        </p:nvGraphicFramePr>
        <p:xfrm>
          <a:off x="583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09156"/>
              </p:ext>
            </p:extLst>
          </p:nvPr>
        </p:nvGraphicFramePr>
        <p:xfrm>
          <a:off x="547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remaindedSize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18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bufferSize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8645"/>
              </p:ext>
            </p:extLst>
          </p:nvPr>
        </p:nvGraphicFramePr>
        <p:xfrm>
          <a:off x="612000" y="59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err="1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quotientSize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7272000" y="3429000"/>
            <a:ext cx="14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9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655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272000" y="468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655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72000" y="5949000"/>
            <a:ext cx="12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655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62021"/>
              </p:ext>
            </p:extLst>
          </p:nvPr>
        </p:nvGraphicFramePr>
        <p:xfrm>
          <a:off x="367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2358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7725</TotalTime>
  <Words>6207</Words>
  <Application>Microsoft Office PowerPoint</Application>
  <PresentationFormat>如螢幕大小 (4:3)</PresentationFormat>
  <Paragraphs>3693</Paragraphs>
  <Slides>90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7" baseType="lpstr">
      <vt:lpstr>細明體</vt:lpstr>
      <vt:lpstr>新細明體</vt:lpstr>
      <vt:lpstr>Arial</vt:lpstr>
      <vt:lpstr>Courier New</vt:lpstr>
      <vt:lpstr>Lucida Console</vt:lpstr>
      <vt:lpstr>Times New Roman</vt:lpstr>
      <vt:lpstr>ppt_template_07-25-2002</vt:lpstr>
      <vt:lpstr>addAssign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PowerPoint 簡報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subtraAssign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multiAssign</vt:lpstr>
      <vt:lpstr>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小餅</cp:lastModifiedBy>
  <cp:revision>1498</cp:revision>
  <dcterms:created xsi:type="dcterms:W3CDTF">2000-06-12T17:02:08Z</dcterms:created>
  <dcterms:modified xsi:type="dcterms:W3CDTF">2022-10-23T16:08:01Z</dcterms:modified>
</cp:coreProperties>
</file>