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85" r:id="rId7"/>
    <p:sldId id="260" r:id="rId8"/>
    <p:sldId id="261" r:id="rId9"/>
    <p:sldId id="262" r:id="rId10"/>
    <p:sldId id="274" r:id="rId11"/>
    <p:sldId id="275" r:id="rId12"/>
    <p:sldId id="276" r:id="rId13"/>
    <p:sldId id="277" r:id="rId14"/>
    <p:sldId id="263" r:id="rId15"/>
    <p:sldId id="264" r:id="rId16"/>
    <p:sldId id="265" r:id="rId17"/>
    <p:sldId id="266" r:id="rId18"/>
    <p:sldId id="270" r:id="rId19"/>
    <p:sldId id="271" r:id="rId20"/>
    <p:sldId id="272" r:id="rId21"/>
    <p:sldId id="273" r:id="rId22"/>
    <p:sldId id="278" r:id="rId23"/>
    <p:sldId id="279" r:id="rId24"/>
    <p:sldId id="280" r:id="rId25"/>
    <p:sldId id="281" r:id="rId26"/>
    <p:sldId id="267" r:id="rId27"/>
    <p:sldId id="268" r:id="rId28"/>
    <p:sldId id="269" r:id="rId29"/>
    <p:sldId id="282" r:id="rId30"/>
    <p:sldId id="288" r:id="rId31"/>
    <p:sldId id="286" r:id="rId32"/>
    <p:sldId id="287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43CEFF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0" y="4345230"/>
            <a:ext cx="103632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261460"/>
            <a:ext cx="85344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291131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901950"/>
            <a:ext cx="109728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74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474" y="1291130"/>
            <a:ext cx="9354927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113842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27" y="1730202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7" y="2360065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730202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360065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210" y="1047873"/>
            <a:ext cx="7772400" cy="2901395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1"/>
                </a:solidFill>
              </a:rPr>
              <a:t>FLIGHT </a:t>
            </a:r>
            <a:br>
              <a:rPr lang="en-US" sz="5400" b="1" i="1" dirty="0">
                <a:solidFill>
                  <a:schemeClr val="tx1"/>
                </a:solidFill>
              </a:rPr>
            </a:br>
            <a:r>
              <a:rPr lang="en-US" sz="5400" b="1" i="1" dirty="0">
                <a:solidFill>
                  <a:schemeClr val="tx1"/>
                </a:solidFill>
              </a:rPr>
              <a:t>MANAGEMENT </a:t>
            </a:r>
            <a:br>
              <a:rPr lang="en-US" sz="5400" b="1" i="1" dirty="0">
                <a:solidFill>
                  <a:schemeClr val="tx1"/>
                </a:solidFill>
              </a:rPr>
            </a:br>
            <a:r>
              <a:rPr lang="en-US" sz="5400" b="1" i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735" y="3956606"/>
            <a:ext cx="10383940" cy="2901395"/>
          </a:xfrm>
        </p:spPr>
        <p:txBody>
          <a:bodyPr>
            <a:norm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dirty="0"/>
              <a:t>             Pamujula Latha Bhavyasri          -   </a:t>
            </a:r>
            <a:r>
              <a:rPr lang="en-US" sz="2000" dirty="0" smtClean="0"/>
              <a:t>52130345  ( LOGIN PAGE 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 err="1" smtClean="0"/>
              <a:t>Singam</a:t>
            </a:r>
            <a:r>
              <a:rPr lang="en-US" sz="2000" dirty="0" smtClean="0"/>
              <a:t> </a:t>
            </a:r>
            <a:r>
              <a:rPr lang="en-US" sz="2000" dirty="0" err="1"/>
              <a:t>Kalyan</a:t>
            </a:r>
            <a:r>
              <a:rPr lang="en-US" sz="2000" dirty="0"/>
              <a:t> Kumar </a:t>
            </a:r>
            <a:r>
              <a:rPr lang="en-US" sz="2000" dirty="0" smtClean="0"/>
              <a:t>Reddy     -   52130343  ( UPDATE FLIGHT INFORMATION )</a:t>
            </a:r>
            <a:endParaRPr lang="en-US" sz="2000" dirty="0"/>
          </a:p>
          <a:p>
            <a:r>
              <a:rPr lang="en-US" sz="2000" dirty="0" smtClean="0"/>
              <a:t>             </a:t>
            </a:r>
            <a:r>
              <a:rPr lang="en-US" sz="2000" dirty="0" err="1" smtClean="0"/>
              <a:t>Vutukuri</a:t>
            </a:r>
            <a:r>
              <a:rPr lang="en-US" sz="2000" dirty="0" smtClean="0"/>
              <a:t> </a:t>
            </a:r>
            <a:r>
              <a:rPr lang="en-US" sz="2000" dirty="0" err="1" smtClean="0"/>
              <a:t>Akhila</a:t>
            </a:r>
            <a:r>
              <a:rPr lang="en-US" sz="2000" dirty="0" smtClean="0"/>
              <a:t>                            -    52130335 ( RESERVATION 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 err="1" smtClean="0"/>
              <a:t>Janagari</a:t>
            </a:r>
            <a:r>
              <a:rPr lang="en-US" sz="2000" dirty="0" smtClean="0"/>
              <a:t> </a:t>
            </a:r>
            <a:r>
              <a:rPr lang="en-US" sz="2000" dirty="0" err="1"/>
              <a:t>Keerthi</a:t>
            </a:r>
            <a:r>
              <a:rPr lang="en-US" sz="2000" dirty="0"/>
              <a:t> </a:t>
            </a:r>
            <a:r>
              <a:rPr lang="en-US" sz="2000" dirty="0" smtClean="0"/>
              <a:t>Reddy              -     52130340 ( CANCELLATION )</a:t>
            </a:r>
            <a:endParaRPr lang="en-US" sz="2000" dirty="0"/>
          </a:p>
          <a:p>
            <a:r>
              <a:rPr lang="en-US" sz="2000" dirty="0"/>
              <a:t>             </a:t>
            </a:r>
            <a:r>
              <a:rPr lang="en-US" sz="2000" dirty="0" err="1"/>
              <a:t>Raashi</a:t>
            </a:r>
            <a:r>
              <a:rPr lang="en-US" sz="2000" dirty="0"/>
              <a:t> </a:t>
            </a:r>
            <a:r>
              <a:rPr lang="en-US" sz="2000" dirty="0" smtClean="0"/>
              <a:t>Singh                                 -    52124616  ( RESERVATION STATUS )</a:t>
            </a:r>
            <a:endParaRPr lang="en-US" sz="2000" dirty="0"/>
          </a:p>
          <a:p>
            <a:r>
              <a:rPr lang="en-US" sz="2000" dirty="0"/>
              <a:t>             R Lakshmi Sai </a:t>
            </a:r>
            <a:r>
              <a:rPr lang="en-US" sz="2000" dirty="0" err="1"/>
              <a:t>Chetana</a:t>
            </a:r>
            <a:r>
              <a:rPr lang="en-US" sz="2000" dirty="0"/>
              <a:t> </a:t>
            </a:r>
            <a:r>
              <a:rPr lang="en-US" sz="2000" dirty="0" err="1"/>
              <a:t>Nath</a:t>
            </a:r>
            <a:r>
              <a:rPr lang="en-US" sz="2000" dirty="0"/>
              <a:t> </a:t>
            </a:r>
            <a:r>
              <a:rPr lang="en-US" sz="2000" dirty="0" smtClean="0"/>
              <a:t>     -    52124536  ( PAYMENTV MODULE )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Lakshmi </a:t>
            </a:r>
            <a:r>
              <a:rPr lang="en-US" sz="2000" dirty="0"/>
              <a:t>Narayanan A S              -  </a:t>
            </a:r>
            <a:r>
              <a:rPr lang="en-US" sz="2000" dirty="0" smtClean="0"/>
              <a:t>  </a:t>
            </a:r>
            <a:r>
              <a:rPr lang="en-US" sz="2000" dirty="0"/>
              <a:t>52130324 </a:t>
            </a:r>
            <a:r>
              <a:rPr lang="en-US" sz="2000" dirty="0" smtClean="0"/>
              <a:t>  </a:t>
            </a:r>
            <a:r>
              <a:rPr lang="en-US" sz="2000" dirty="0"/>
              <a:t>( REPORT </a:t>
            </a:r>
            <a:r>
              <a:rPr lang="en-US" sz="2000" dirty="0" smtClean="0"/>
              <a:t>)                                       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-03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05" y="222195"/>
            <a:ext cx="6413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CONTINUATION</a:t>
            </a:r>
            <a:r>
              <a:rPr lang="en-US" sz="4000" i="1" dirty="0" smtClean="0">
                <a:latin typeface="Algerian" panose="04020705040A02060702" pitchFamily="82" charset="0"/>
              </a:rPr>
              <a:t>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505" y="1138425"/>
            <a:ext cx="7024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Delete FLIGHTS</a:t>
            </a:r>
            <a:endParaRPr lang="en-US" sz="3200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210" y="2054655"/>
            <a:ext cx="4733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will be enabled for admin only for updating the flight information purpose.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show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the update flight information.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there we can update flight timings.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an error message or success message according to the inputs.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65" y="2512770"/>
            <a:ext cx="2906370" cy="2901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79" y="1946591"/>
            <a:ext cx="3512215" cy="189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80" y="3995181"/>
            <a:ext cx="3512215" cy="219220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928460" y="2818181"/>
            <a:ext cx="610820" cy="30541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28460" y="4603041"/>
            <a:ext cx="610820" cy="30541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0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514850" y="374900"/>
            <a:ext cx="6815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RESERVATION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38927" y="1749245"/>
            <a:ext cx="56043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help in booking a flight ticket.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booking flight ticket user need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flights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source and destination.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source and destination Flights will get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displayed in a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590" y="1749244"/>
            <a:ext cx="6213353" cy="41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36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05" y="374900"/>
            <a:ext cx="626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CONTINUATION…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8705" y="1827006"/>
            <a:ext cx="580279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select source and destination from the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ombo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passenger clicks on search button then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flights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displayed.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next step is to book ticket , when </a:t>
            </a:r>
            <a:endParaRPr lang="en-US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passenger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clicks on book ticket a reservation form </a:t>
            </a:r>
            <a:endParaRPr lang="en-US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will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3" y="2054655"/>
            <a:ext cx="5846618" cy="3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2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05" y="374900"/>
            <a:ext cx="6108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CONTINUATION…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210" y="1596540"/>
            <a:ext cx="53446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Passengers need to fill the form based on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journey.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 all the fields is mandatory.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he filled the form , when clicks  on Ok </a:t>
            </a:r>
            <a:endParaRPr lang="en-US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it shows dialog box as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“check your ticket number confirm”  and 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fields values stores in the database.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75" y="1749244"/>
            <a:ext cx="6335493" cy="44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58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37885" y="2054655"/>
            <a:ext cx="580279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ok in the dialog box then ticket number will generated 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passenger enters on confirm button Ticket gets confirmed in the backend number seats in that flight will get reduced as well.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this passenger wants to go to payment method.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210" y="374900"/>
            <a:ext cx="5802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CONTINUATION</a:t>
            </a:r>
            <a:r>
              <a:rPr lang="en-US" sz="4000" i="1" dirty="0" smtClean="0">
                <a:latin typeface="Algerian" panose="04020705040A02060702" pitchFamily="82" charset="0"/>
              </a:rPr>
              <a:t>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0" y="1901950"/>
            <a:ext cx="5191970" cy="4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85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4850" y="374900"/>
            <a:ext cx="626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PAYMENT</a:t>
            </a:r>
            <a:r>
              <a:rPr lang="en-US" sz="4000" b="1" i="1" dirty="0" smtClean="0">
                <a:latin typeface="Algerian" panose="04020705040A02060702" pitchFamily="82" charset="0"/>
              </a:rPr>
              <a:t>  </a:t>
            </a:r>
            <a:r>
              <a:rPr lang="en-US" sz="4000" i="1" dirty="0" err="1" smtClean="0">
                <a:latin typeface="Algerian" panose="04020705040A02060702" pitchFamily="82" charset="0"/>
              </a:rPr>
              <a:t>mODULE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4115" y="1596540"/>
            <a:ext cx="6566315" cy="426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helps in booking a flight ticket 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gives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options of different methods to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pay through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2571750" lvl="5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DEBIT CARD</a:t>
            </a:r>
          </a:p>
          <a:p>
            <a:pPr marL="2571750" lvl="5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</a:p>
          <a:p>
            <a:pPr marL="2571750" lvl="5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UPI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5" y="1987018"/>
            <a:ext cx="6125875" cy="38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89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9440" y="374900"/>
            <a:ext cx="6413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CARD PAYMENTS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5915" y="1287580"/>
            <a:ext cx="11300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Here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person has to enter their card details such as card number, validity and expiry date,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cvv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and card holder name.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Every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has a validation and all the fields are mandatory to enter.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entered values are stored in the database. . Incase of cancellation of a ticket the amount will be reimbursed into the persons account.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" y="3123590"/>
            <a:ext cx="4581150" cy="3206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525" y="3123590"/>
            <a:ext cx="4581150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7555" y="374900"/>
            <a:ext cx="6719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Algerian" panose="04020705040A02060702" pitchFamily="82" charset="0"/>
              </a:rPr>
              <a:t>Upi</a:t>
            </a:r>
            <a:r>
              <a:rPr lang="en-US" sz="4000" i="1" dirty="0">
                <a:latin typeface="Algerian" panose="04020705040A02060702" pitchFamily="82" charset="0"/>
              </a:rPr>
              <a:t> payment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210" y="1291130"/>
            <a:ext cx="11452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UPI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consists of 2 option they are :- 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Googlepay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Here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person is asked to enter their UPI ID along with their phone number, the entered fields are saved into the database. Incase of cancellation of a ticket the amount will be reimbursed into the persons account.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9" y="3629148"/>
            <a:ext cx="3880425" cy="3067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372" y="3629147"/>
            <a:ext cx="3850520" cy="3067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280" y="3629148"/>
            <a:ext cx="3883668" cy="306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735" y="374900"/>
            <a:ext cx="732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Payment completed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505" y="1082786"/>
            <a:ext cx="11300170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Once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person clicks the button “BOOK NOW” the payment is successfully completed and following window is shown.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now can exit the payment window.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10" y="3108081"/>
            <a:ext cx="5329707" cy="3178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5" y="3101049"/>
            <a:ext cx="4428445" cy="295229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667555" y="3101048"/>
            <a:ext cx="4733855" cy="24658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0260" y="5755585"/>
            <a:ext cx="4581150" cy="5311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4189" y="374900"/>
            <a:ext cx="6566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CANCELLATION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620" y="2512770"/>
            <a:ext cx="4248727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will helps in Cancelling the Airline Tickets.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person is used to enter the Ticket Number and Flight Number.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submitting we can see user details.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95" y="2054655"/>
            <a:ext cx="4989424" cy="34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endParaRPr lang="en-US" sz="44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325" y="1291130"/>
            <a:ext cx="9451240" cy="51919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LOGIN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REGISTRATION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SET NEW PASSWORD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UPDATE FLIGHT INFORMATION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RESERVATION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PAYMENTS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CANCELLATION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VIEW RESERVATION STATUS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0261" y="277297"/>
            <a:ext cx="53446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 smtClean="0">
                <a:latin typeface="Algerian" panose="04020705040A02060702" pitchFamily="82" charset="0"/>
              </a:rPr>
              <a:t>CONTENTS</a:t>
            </a:r>
            <a:endParaRPr lang="en-US" sz="4400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98" y="1443835"/>
            <a:ext cx="6627965" cy="3854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505" y="374900"/>
            <a:ext cx="626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CONTINUATION…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915" y="5566870"/>
            <a:ext cx="107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Pressing Sure you want to cancel, then the Ticket will be cancelled successfully.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05" y="374900"/>
            <a:ext cx="626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CONTINUATION…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85" y="1291130"/>
            <a:ext cx="6644672" cy="3855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6145" y="5412509"/>
            <a:ext cx="923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enter wrong Ticket Number or Flight Number it will pop a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5001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505" y="374900"/>
            <a:ext cx="626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CONTINUATION…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915" y="6024985"/>
            <a:ext cx="1145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pressing Refund payment button It will pop a message regarding amount refunded.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5" y="1466169"/>
            <a:ext cx="7810008" cy="4253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90" y="2665475"/>
            <a:ext cx="2521080" cy="19851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110835" y="2665475"/>
            <a:ext cx="4733855" cy="25959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10835" y="4650641"/>
            <a:ext cx="4733855" cy="8398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490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030" y="374900"/>
            <a:ext cx="7787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>
                <a:latin typeface="Algerian" panose="04020705040A02060702" pitchFamily="82" charset="0"/>
              </a:rPr>
              <a:t>VIEW RESERVATION STATUS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504" y="1443835"/>
            <a:ext cx="59554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know your journey gateway’s status i.e. the reservation status. For viewing the Reservation status, there are 2 ways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~   With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number, usually known as PNR number.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~   Without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number, with the help of sufficient data like: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*    Registered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*    Date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your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Journey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*    Source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*    Destination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41CCA-14C1-C80A-5753-A658A3FEB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t="11765" r="36882" b="32244"/>
          <a:stretch/>
        </p:blipFill>
        <p:spPr>
          <a:xfrm>
            <a:off x="6554115" y="1596540"/>
            <a:ext cx="5324206" cy="47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7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735" y="374900"/>
            <a:ext cx="7024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WITH TICKET </a:t>
            </a:r>
            <a:r>
              <a:rPr lang="en-US" sz="4000" i="1" dirty="0" smtClean="0">
                <a:latin typeface="Algerian" panose="04020705040A02060702" pitchFamily="82" charset="0"/>
              </a:rPr>
              <a:t>NUMBER…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3295" y="1520035"/>
            <a:ext cx="56500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printed on each ticket says it all about the passenger’s details.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With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validation, with the help of ticket number alone you can get the necessary details.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Validation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 valid ticket number otherwise a pop-up will appear telling about the invalidity and will remain the same unless and until the Number provided is valid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BCB49220-2069-28D8-D04E-FA4D95539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3" y="1571663"/>
            <a:ext cx="5578136" cy="49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9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030" y="374900"/>
            <a:ext cx="687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WITHOUT TICKET </a:t>
            </a:r>
            <a:r>
              <a:rPr lang="en-US" sz="4000" i="1" dirty="0" smtClean="0">
                <a:latin typeface="Algerian" panose="04020705040A02060702" pitchFamily="82" charset="0"/>
              </a:rPr>
              <a:t>NUMBER…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210" y="1138425"/>
            <a:ext cx="595549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By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chance if the code printed on each ticket is not available, you can get passenger details without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With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necessary validations, you can get the necessary details.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Validation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 valid mobile number otherwise a pop-up will appear telling about the invalidity and will remain the same unless and until the phone number provided is valid.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Date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in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/mm/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 only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8AF6FD4-6EEE-9381-9DF2-FD314EC7D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46" y="1443834"/>
            <a:ext cx="5459157" cy="50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3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4795" y="374900"/>
            <a:ext cx="6413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REPORT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0" y="2125086"/>
            <a:ext cx="2811653" cy="2290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55" y="2125086"/>
            <a:ext cx="2432739" cy="22905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28871" y="3117669"/>
            <a:ext cx="665823" cy="30541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915" y="5108755"/>
            <a:ext cx="11300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</a:rPr>
              <a:t>If admin wants a report of the flight </a:t>
            </a:r>
            <a:r>
              <a:rPr lang="en-US" sz="2000" dirty="0" smtClean="0">
                <a:solidFill>
                  <a:srgbClr val="FFFF00"/>
                </a:solidFill>
              </a:rPr>
              <a:t>details, </a:t>
            </a:r>
            <a:r>
              <a:rPr lang="en-US" sz="2000" dirty="0" smtClean="0">
                <a:solidFill>
                  <a:srgbClr val="FFFF00"/>
                </a:solidFill>
              </a:rPr>
              <a:t>like passenger details report ,daily flights report and location to location report, </a:t>
            </a:r>
            <a:r>
              <a:rPr lang="en-US" sz="2000" dirty="0" smtClean="0">
                <a:solidFill>
                  <a:srgbClr val="FFFF00"/>
                </a:solidFill>
              </a:rPr>
              <a:t>admin </a:t>
            </a:r>
            <a:r>
              <a:rPr lang="en-US" sz="2000" dirty="0" smtClean="0">
                <a:solidFill>
                  <a:srgbClr val="FFFF00"/>
                </a:solidFill>
              </a:rPr>
              <a:t>can select the </a:t>
            </a:r>
            <a:r>
              <a:rPr lang="en-US" sz="2000" dirty="0" smtClean="0">
                <a:solidFill>
                  <a:srgbClr val="FFFF00"/>
                </a:solidFill>
              </a:rPr>
              <a:t>required report </a:t>
            </a:r>
            <a:r>
              <a:rPr lang="en-US" sz="2000" dirty="0" smtClean="0">
                <a:solidFill>
                  <a:srgbClr val="FFFF00"/>
                </a:solidFill>
              </a:rPr>
              <a:t>button and then he/she need to enter the </a:t>
            </a:r>
            <a:r>
              <a:rPr lang="en-US" sz="2000" dirty="0" smtClean="0">
                <a:solidFill>
                  <a:srgbClr val="FFFF00"/>
                </a:solidFill>
              </a:rPr>
              <a:t>required information to get the details as pdf file</a:t>
            </a:r>
            <a:r>
              <a:rPr lang="en-US" sz="2000" dirty="0" smtClean="0">
                <a:solidFill>
                  <a:srgbClr val="FFFF00"/>
                </a:solidFill>
              </a:rPr>
              <a:t>.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86" y="1123091"/>
            <a:ext cx="4946604" cy="383718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44894" y="2970885"/>
            <a:ext cx="707292" cy="4521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74360" y="1177181"/>
            <a:ext cx="2077826" cy="17920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74360" y="3117669"/>
            <a:ext cx="2077826" cy="18426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05" y="374900"/>
            <a:ext cx="626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CONTINUATION…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0" y="1901950"/>
            <a:ext cx="3054100" cy="4275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80" y="1291131"/>
            <a:ext cx="5792374" cy="27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80" y="4248166"/>
            <a:ext cx="5792374" cy="23446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820260" y="1291133"/>
            <a:ext cx="3664920" cy="29013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25670" y="4039821"/>
            <a:ext cx="3359510" cy="4302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20260" y="4268878"/>
            <a:ext cx="3664920" cy="5344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20260" y="5108752"/>
            <a:ext cx="3664920" cy="14840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5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9440" y="374900"/>
            <a:ext cx="6719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REPORT IN PDF FORMAT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85" y="2207360"/>
            <a:ext cx="5801037" cy="3003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210" y="2333285"/>
            <a:ext cx="503926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admin needs the passenger details as a report, we the programmers provide a code for the download of the report in pdf format.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the admin to check the passenger details in a hard copy.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2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030" y="374900"/>
            <a:ext cx="565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OOPS CONCEPTS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3789157"/>
            <a:ext cx="4957983" cy="25875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915" y="1443835"/>
            <a:ext cx="549738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we used the oops concepts mainly inheritance, polymorphism and exception handling.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done by extending the code from the class </a:t>
            </a:r>
            <a:r>
              <a:rPr lang="en-US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BookTickets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30" y="3789157"/>
            <a:ext cx="4825574" cy="2587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6820" y="1443835"/>
            <a:ext cx="51309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polymorphism and exception handling is done by connecting the frontend and backend.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can be used in the whole project with many forms.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9440" y="374900"/>
            <a:ext cx="565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INTRODUCTION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620" y="1314235"/>
            <a:ext cx="10689350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bookings play a main role in our day to day life as we, busy people  need all the process to be done so fast.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example , we developed a java project for flight management system where the user can book tickets for the required flights and do the operations according to their needs.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: FRONT END : 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ECLIPSE for java programming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JDK SERVER for ECLIPSE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WINDOW BUILDER software for GUI application</a:t>
            </a:r>
          </a:p>
          <a:p>
            <a:pPr lvl="3"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: 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for database 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Jconnector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connection      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6490" y="2818180"/>
            <a:ext cx="69813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latin typeface="Mistral" panose="03090702030407020403" pitchFamily="66" charset="0"/>
              </a:rPr>
              <a:t>ANY QUERIES…?</a:t>
            </a:r>
          </a:p>
        </p:txBody>
      </p:sp>
    </p:spTree>
    <p:extLst>
      <p:ext uri="{BB962C8B-B14F-4D97-AF65-F5344CB8AC3E}">
        <p14:creationId xmlns:p14="http://schemas.microsoft.com/office/powerpoint/2010/main" val="15921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1900" y="2970885"/>
            <a:ext cx="8856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Mistral" panose="03090702030407020403" pitchFamily="66" charset="0"/>
              </a:rPr>
              <a:t>THANK YOU…!</a:t>
            </a:r>
            <a:endParaRPr lang="en-US" sz="9600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820260" y="374900"/>
            <a:ext cx="4077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LOGIN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61" y="2512771"/>
            <a:ext cx="2232697" cy="1832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0" y="1291131"/>
            <a:ext cx="2248516" cy="1852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72" y="3734410"/>
            <a:ext cx="2224295" cy="18324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52957" y="2665475"/>
            <a:ext cx="479258" cy="30541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9526" y="2207361"/>
            <a:ext cx="763525" cy="3054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52957" y="3734410"/>
            <a:ext cx="540214" cy="3054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859525" y="4497935"/>
            <a:ext cx="828009" cy="3054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43296" y="1291131"/>
            <a:ext cx="1679755" cy="137434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296" y="2818180"/>
            <a:ext cx="1679755" cy="3054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43295" y="3581705"/>
            <a:ext cx="1744238" cy="15270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7577" y="5232875"/>
            <a:ext cx="1789957" cy="6201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506" y="1313090"/>
            <a:ext cx="4275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user or admin wants to login in to the portal they can use the login page.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210" y="4497935"/>
            <a:ext cx="4123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user logged in , user will get a user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admin logged in ,admin will get the admin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or admin can do their wanted operations in their specified pages.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60" y="1266569"/>
            <a:ext cx="2386001" cy="1943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4895" y="3623164"/>
            <a:ext cx="2377266" cy="22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667556" y="374900"/>
            <a:ext cx="5039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REGISTRATION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9" y="2561303"/>
            <a:ext cx="2544401" cy="2393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16" y="1416016"/>
            <a:ext cx="3867651" cy="22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15" y="4032264"/>
            <a:ext cx="3867651" cy="260354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197366" y="2436417"/>
            <a:ext cx="1527050" cy="45811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366" y="4880700"/>
            <a:ext cx="1560711" cy="448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71" y="1803926"/>
            <a:ext cx="3479990" cy="411679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989817" y="3581705"/>
            <a:ext cx="627554" cy="35160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09440" y="1803927"/>
            <a:ext cx="2356787" cy="2846713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09440" y="4754978"/>
            <a:ext cx="2407931" cy="1165742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0505" y="1138425"/>
            <a:ext cx="7583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new user or admin wants to register then they should follow the</a:t>
            </a:r>
          </a:p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patterns and needs to accept the terms and conditions and need to    fill the form properly.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505" y="5781655"/>
            <a:ext cx="7177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filled, an error message will pop 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filled properly then the details will be successfully added into the database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2246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9440" y="294276"/>
            <a:ext cx="549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RE-SET PASSWORD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5" y="2512770"/>
            <a:ext cx="2849811" cy="2338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34" y="1910057"/>
            <a:ext cx="2775390" cy="3544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94" y="1706105"/>
            <a:ext cx="2963256" cy="2486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950" y="3587261"/>
            <a:ext cx="2698537" cy="32516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90316" y="3547933"/>
            <a:ext cx="356994" cy="4918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78375" y="1910057"/>
            <a:ext cx="1068935" cy="258787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78375" y="4650640"/>
            <a:ext cx="1068935" cy="80379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6158524" y="3203996"/>
            <a:ext cx="356994" cy="22500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122700" y="4851719"/>
            <a:ext cx="3320250" cy="20081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0505" y="1201246"/>
            <a:ext cx="62609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sz="2000" dirty="0" smtClean="0">
                <a:solidFill>
                  <a:srgbClr val="FFFF00"/>
                </a:solidFill>
              </a:rPr>
              <a:t>user or admin</a:t>
            </a:r>
            <a:r>
              <a:rPr lang="en-US" dirty="0" smtClean="0">
                <a:solidFill>
                  <a:srgbClr val="FFFF00"/>
                </a:solidFill>
              </a:rPr>
              <a:t> wants to set a new password ,they can use this module.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505" y="5477911"/>
            <a:ext cx="9009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an error message if the username does not exist in the database, they need to register.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username </a:t>
            </a:r>
            <a:r>
              <a:rPr lang="en-US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exsists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the password will be updated successfully.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7425" y="386934"/>
            <a:ext cx="8856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UPDATE FLIGHT </a:t>
            </a:r>
            <a:r>
              <a:rPr lang="en-US" sz="4000" i="1" dirty="0" smtClean="0">
                <a:latin typeface="Algerian" panose="04020705040A02060702" pitchFamily="82" charset="0"/>
              </a:rPr>
              <a:t>INFORMATION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44" y="2207360"/>
            <a:ext cx="2595985" cy="3970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54" y="1456987"/>
            <a:ext cx="3982450" cy="2477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54" y="4296218"/>
            <a:ext cx="4044270" cy="248302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012230" y="2778431"/>
            <a:ext cx="763524" cy="30541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12229" y="5108755"/>
            <a:ext cx="763525" cy="30541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9251" y="1901950"/>
            <a:ext cx="3817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will be enabled for admin only for updating the flight information purpose.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show error message or success message according to the inputs.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adding the flight details the user can be updated with the new flight schedule.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251" y="1291130"/>
            <a:ext cx="561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ADD FLIGHTS</a:t>
            </a:r>
            <a:endParaRPr lang="en-US" sz="3200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1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91130"/>
            <a:ext cx="7024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VIEW FLIGHTS</a:t>
            </a:r>
            <a:endParaRPr lang="en-US" sz="3200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505" y="222195"/>
            <a:ext cx="6413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CONTINUATION</a:t>
            </a:r>
            <a:r>
              <a:rPr lang="en-US" sz="4000" i="1" dirty="0" smtClean="0">
                <a:latin typeface="Algerian" panose="04020705040A02060702" pitchFamily="82" charset="0"/>
              </a:rPr>
              <a:t>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10" y="2054655"/>
            <a:ext cx="47338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will be enabled for admin only for updating the flight information purpose.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show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information according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inputs.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details the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update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 flight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like timings and removal of flight details.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74" y="1940443"/>
            <a:ext cx="2595985" cy="3970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74" y="1584014"/>
            <a:ext cx="3443461" cy="2149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39" y="4561560"/>
            <a:ext cx="3417696" cy="192245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623050" y="2818180"/>
            <a:ext cx="763524" cy="30541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760920" y="3734410"/>
            <a:ext cx="610820" cy="76352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0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05" y="222195"/>
            <a:ext cx="6413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CONTINUATION</a:t>
            </a:r>
            <a:r>
              <a:rPr lang="en-US" sz="4000" i="1" dirty="0" smtClean="0">
                <a:latin typeface="Algerian" panose="04020705040A02060702" pitchFamily="82" charset="0"/>
              </a:rPr>
              <a:t>…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1130"/>
            <a:ext cx="7024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UPDATE FLIGHTS</a:t>
            </a:r>
            <a:endParaRPr lang="en-US" sz="3200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210" y="2054655"/>
            <a:ext cx="4733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will be enabled for admin only for updating the flight information purpose.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show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the update flight information.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there we can update flight timings.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an error message or success message according to the inputs.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13" y="1168619"/>
            <a:ext cx="3074950" cy="1414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13" y="3404607"/>
            <a:ext cx="3074950" cy="1843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95" y="4650640"/>
            <a:ext cx="2939498" cy="1880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95" y="2163780"/>
            <a:ext cx="2939498" cy="187603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096000" y="2583190"/>
            <a:ext cx="610820" cy="82141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966563" y="3413537"/>
            <a:ext cx="1030832" cy="30541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966563" y="4916977"/>
            <a:ext cx="1030832" cy="34448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6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733e59a-c1b3-479d-9306-15796dda5c86" xsi:nil="true"/>
    <lcf76f155ced4ddcb4097134ff3c332f xmlns="f4e57010-094e-4cc1-a088-16819faee14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714F542C187A46BA8724EBA94191CF" ma:contentTypeVersion="11" ma:contentTypeDescription="Create a new document." ma:contentTypeScope="" ma:versionID="3f0f5bee9c5ef9b7859b28ca06b9ad84">
  <xsd:schema xmlns:xsd="http://www.w3.org/2001/XMLSchema" xmlns:xs="http://www.w3.org/2001/XMLSchema" xmlns:p="http://schemas.microsoft.com/office/2006/metadata/properties" xmlns:ns2="f4e57010-094e-4cc1-a088-16819faee142" xmlns:ns3="1733e59a-c1b3-479d-9306-15796dda5c86" targetNamespace="http://schemas.microsoft.com/office/2006/metadata/properties" ma:root="true" ma:fieldsID="0a486a729ec679bed02969e97a7c03ac" ns2:_="" ns3:_="">
    <xsd:import namespace="f4e57010-094e-4cc1-a088-16819faee142"/>
    <xsd:import namespace="1733e59a-c1b3-479d-9306-15796dda5c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57010-094e-4cc1-a088-16819faee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6b31ed30-7e58-4985-b8c2-d455a920e2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3e59a-c1b3-479d-9306-15796dda5c8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298fc3e-a551-4c32-8e62-2039d827ebcc}" ma:internalName="TaxCatchAll" ma:showField="CatchAllData" ma:web="1733e59a-c1b3-479d-9306-15796dda5c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C020F8-DEC5-4109-8799-941F7D4731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EABAA0-D949-4E55-8512-EF7B0F1512C1}">
  <ds:schemaRefs>
    <ds:schemaRef ds:uri="http://schemas.microsoft.com/office/infopath/2007/PartnerControls"/>
    <ds:schemaRef ds:uri="http://purl.org/dc/dcmitype/"/>
    <ds:schemaRef ds:uri="1733e59a-c1b3-479d-9306-15796dda5c86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f4e57010-094e-4cc1-a088-16819faee14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08F6AF1-0464-479A-A887-F3E193E5D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e57010-094e-4cc1-a088-16819faee142"/>
    <ds:schemaRef ds:uri="1733e59a-c1b3-479d-9306-15796dda5c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3508</TotalTime>
  <Words>1419</Words>
  <Application>Microsoft Office PowerPoint</Application>
  <PresentationFormat>Widescreen</PresentationFormat>
  <Paragraphs>153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Algerian</vt:lpstr>
      <vt:lpstr>Arial</vt:lpstr>
      <vt:lpstr>Calibri</vt:lpstr>
      <vt:lpstr>Mistral</vt:lpstr>
      <vt:lpstr>Times New Roman</vt:lpstr>
      <vt:lpstr>Wingdings</vt:lpstr>
      <vt:lpstr>Office Theme</vt:lpstr>
      <vt:lpstr>FLIGHT  MANAGEMENT  SYSTEM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Singam Kalyan Kumar Reddy</cp:lastModifiedBy>
  <cp:revision>110</cp:revision>
  <dcterms:created xsi:type="dcterms:W3CDTF">2013-08-21T19:17:07Z</dcterms:created>
  <dcterms:modified xsi:type="dcterms:W3CDTF">2022-10-28T05:02:42Z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7773caab-5343-42cb-a162-1678574efd96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  <property fmtid="{D5CDD505-2E9C-101B-9397-08002B2CF9AE}" pid="5" name="ContentTypeId">
    <vt:lpwstr>0x0101000F714F542C187A46BA8724EBA94191CF</vt:lpwstr>
  </property>
  <property fmtid="{D5CDD505-2E9C-101B-9397-08002B2CF9AE}" pid="6" name="MediaServiceImageTags">
    <vt:lpwstr/>
  </property>
</Properties>
</file>