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4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1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6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6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74D6B-55D0-46AE-B1D4-CC4513EC7FD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793"/>
            <a:ext cx="10018713" cy="1387442"/>
          </a:xfrm>
        </p:spPr>
        <p:txBody>
          <a:bodyPr/>
          <a:lstStyle/>
          <a:p>
            <a:r>
              <a:rPr lang="en-US" dirty="0" smtClean="0"/>
              <a:t>Stock Market Prediction with News Article Reaction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90387" y="1928812"/>
            <a:ext cx="4607188" cy="576262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352924"/>
          </a:xfrm>
        </p:spPr>
        <p:txBody>
          <a:bodyPr/>
          <a:lstStyle/>
          <a:p>
            <a:pPr>
              <a:buClrTx/>
            </a:pPr>
            <a:r>
              <a:rPr lang="en-US" dirty="0" smtClean="0"/>
              <a:t>Historical prices aren’t tell-all</a:t>
            </a:r>
          </a:p>
          <a:p>
            <a:pPr>
              <a:buClrTx/>
            </a:pPr>
            <a:r>
              <a:rPr lang="en-US" b="1" i="1" u="sng" dirty="0" smtClean="0"/>
              <a:t>Replace with? : </a:t>
            </a:r>
            <a:r>
              <a:rPr lang="en-US" dirty="0" smtClean="0"/>
              <a:t>Models only using historical prices are great for predicting the </a:t>
            </a:r>
            <a:r>
              <a:rPr lang="en-US" u="sng" dirty="0" smtClean="0"/>
              <a:t>past</a:t>
            </a:r>
            <a:r>
              <a:rPr lang="en-US" dirty="0" smtClean="0"/>
              <a:t>. </a:t>
            </a:r>
            <a:endParaRPr lang="en-US" b="1" i="1" u="sng" dirty="0" smtClean="0"/>
          </a:p>
          <a:p>
            <a:pPr>
              <a:buClrTx/>
            </a:pPr>
            <a:r>
              <a:rPr lang="en-US" dirty="0" smtClean="0"/>
              <a:t>Faster reaction times to reported events</a:t>
            </a:r>
          </a:p>
          <a:p>
            <a:pPr>
              <a:buClrTx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732851" y="1928812"/>
            <a:ext cx="4622537" cy="576262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352925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Scan, summarize, and extract keywords</a:t>
            </a:r>
          </a:p>
          <a:p>
            <a:pPr>
              <a:buClrTx/>
            </a:pPr>
            <a:r>
              <a:rPr lang="en-US" dirty="0" smtClean="0"/>
              <a:t>Evaluate the impact on stock price</a:t>
            </a:r>
          </a:p>
          <a:p>
            <a:pPr>
              <a:buClrTx/>
            </a:pPr>
            <a:r>
              <a:rPr lang="en-US" dirty="0" smtClean="0"/>
              <a:t>Generate model</a:t>
            </a:r>
          </a:p>
          <a:p>
            <a:pPr>
              <a:buClrTx/>
            </a:pPr>
            <a:r>
              <a:rPr lang="en-US" dirty="0" smtClean="0"/>
              <a:t>Pass in recent/new articles</a:t>
            </a:r>
          </a:p>
          <a:p>
            <a:pPr>
              <a:buClrTx/>
            </a:pPr>
            <a:r>
              <a:rPr lang="en-US" dirty="0" smtClean="0"/>
              <a:t>Add predictions to price dataset</a:t>
            </a:r>
          </a:p>
          <a:p>
            <a:pPr>
              <a:buClrTx/>
            </a:pPr>
            <a:r>
              <a:rPr lang="en-US" dirty="0" smtClean="0"/>
              <a:t>Model and predict with new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4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214</TotalTime>
  <Words>65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Stock Market Prediction with News Article Reaction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Cloutier (RIT Student)</cp:lastModifiedBy>
  <cp:revision>11</cp:revision>
  <dcterms:created xsi:type="dcterms:W3CDTF">2018-11-26T14:58:08Z</dcterms:created>
  <dcterms:modified xsi:type="dcterms:W3CDTF">2018-11-26T18:49:10Z</dcterms:modified>
</cp:coreProperties>
</file>