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9AE1AC-34D6-4367-B550-F4E24E79E5F5}" v="6" dt="2024-10-29T05:35:26.5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F4B212-E65C-B125-FA8D-6F6FDFBB2E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32445CC-5FE9-B776-4E55-7D38ED49E4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008445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5191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BCD0F0B5-4E55-597C-5428-748B7B589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6444"/>
            <a:ext cx="9564435" cy="4925112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708EB9A6-16D6-5994-EA95-ECC4B7CC8F3E}"/>
              </a:ext>
            </a:extLst>
          </p:cNvPr>
          <p:cNvSpPr/>
          <p:nvPr/>
        </p:nvSpPr>
        <p:spPr>
          <a:xfrm>
            <a:off x="9642764" y="2022764"/>
            <a:ext cx="1653309" cy="14062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Auto Run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A346638D-1B0E-0C49-4EE0-CE57E05C4D09}"/>
              </a:ext>
            </a:extLst>
          </p:cNvPr>
          <p:cNvCxnSpPr/>
          <p:nvPr/>
        </p:nvCxnSpPr>
        <p:spPr>
          <a:xfrm flipV="1">
            <a:off x="4782217" y="1117600"/>
            <a:ext cx="0" cy="90516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D3FFDF53-7DDA-F4A8-B7E8-5BEB05B5D781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4782217" y="1117600"/>
            <a:ext cx="5687202" cy="905164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85C51CC-0D05-2EA3-45E3-C6A4554ADF22}"/>
              </a:ext>
            </a:extLst>
          </p:cNvPr>
          <p:cNvSpPr txBox="1"/>
          <p:nvPr/>
        </p:nvSpPr>
        <p:spPr>
          <a:xfrm>
            <a:off x="8047882" y="4240613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TIME_OUT</a:t>
            </a:r>
            <a:endParaRPr lang="ko-KR" altLang="en-US" dirty="0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151CF9C9-F7A6-B665-F2B3-B88AF4A9188F}"/>
              </a:ext>
            </a:extLst>
          </p:cNvPr>
          <p:cNvCxnSpPr>
            <a:stCxn id="11" idx="2"/>
          </p:cNvCxnSpPr>
          <p:nvPr/>
        </p:nvCxnSpPr>
        <p:spPr>
          <a:xfrm flipH="1">
            <a:off x="8829964" y="2725882"/>
            <a:ext cx="81280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F60478C2-516A-C04E-5DC5-463F67D4D5A2}"/>
              </a:ext>
            </a:extLst>
          </p:cNvPr>
          <p:cNvCxnSpPr>
            <a:stCxn id="11" idx="4"/>
          </p:cNvCxnSpPr>
          <p:nvPr/>
        </p:nvCxnSpPr>
        <p:spPr>
          <a:xfrm flipH="1">
            <a:off x="10469418" y="3429000"/>
            <a:ext cx="1" cy="74583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95D37185-F8A5-2340-7F79-94A938D28A59}"/>
              </a:ext>
            </a:extLst>
          </p:cNvPr>
          <p:cNvCxnSpPr>
            <a:cxnSpLocks/>
          </p:cNvCxnSpPr>
          <p:nvPr/>
        </p:nvCxnSpPr>
        <p:spPr>
          <a:xfrm rot="10800000">
            <a:off x="4782220" y="3429002"/>
            <a:ext cx="5687199" cy="745834"/>
          </a:xfrm>
          <a:prstGeom prst="bentConnector3">
            <a:avLst>
              <a:gd name="adj1" fmla="val 100021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CFB894FE-F2D6-674F-A9BF-C5DAE701C59E}"/>
              </a:ext>
            </a:extLst>
          </p:cNvPr>
          <p:cNvSpPr txBox="1"/>
          <p:nvPr/>
        </p:nvSpPr>
        <p:spPr>
          <a:xfrm>
            <a:off x="7215403" y="748268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 DOWN</a:t>
            </a:r>
            <a:endParaRPr lang="ko-KR" alt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643CC0E-E074-623E-8AF8-0F5E38B58C31}"/>
              </a:ext>
            </a:extLst>
          </p:cNvPr>
          <p:cNvSpPr txBox="1"/>
          <p:nvPr/>
        </p:nvSpPr>
        <p:spPr>
          <a:xfrm>
            <a:off x="8830307" y="2108167"/>
            <a:ext cx="958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방향키 </a:t>
            </a:r>
            <a:endParaRPr lang="en-US" altLang="ko-KR" dirty="0"/>
          </a:p>
          <a:p>
            <a:r>
              <a:rPr lang="ko-KR" altLang="en-US" dirty="0"/>
              <a:t>이벤트</a:t>
            </a:r>
          </a:p>
        </p:txBody>
      </p:sp>
    </p:spTree>
    <p:extLst>
      <p:ext uri="{BB962C8B-B14F-4D97-AF65-F5344CB8AC3E}">
        <p14:creationId xmlns:p14="http://schemas.microsoft.com/office/powerpoint/2010/main" val="1629823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9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3" baseType="lpstr"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용채 김</dc:creator>
  <cp:lastModifiedBy>김용채(2022180007)</cp:lastModifiedBy>
  <cp:revision>1</cp:revision>
  <dcterms:created xsi:type="dcterms:W3CDTF">2024-10-29T05:22:11Z</dcterms:created>
  <dcterms:modified xsi:type="dcterms:W3CDTF">2024-10-29T05:37:23Z</dcterms:modified>
</cp:coreProperties>
</file>