
<file path=[Content_Types].xml><?xml version="1.0" encoding="utf-8"?>
<Types xmlns="http://schemas.openxmlformats.org/package/2006/content-types">
  <Override PartName="/ppt/notesSlides/notesSlide1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-224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0" y="1546830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83965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be able to deliver a data driven pricing strategy for Big Mountain Resort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having information about the other resorts in the market segment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70" dirty="0" smtClean="0"/>
              <a:t>Not having information on operational costs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1. Specific </a:t>
            </a:r>
            <a:r>
              <a:rPr lang="en-US" sz="1100" dirty="0" smtClean="0"/>
              <a:t>user level access granted to a SQL database or an S3 </a:t>
            </a:r>
            <a:r>
              <a:rPr lang="en-US" sz="1100" dirty="0" smtClean="0"/>
              <a:t>bucket</a:t>
            </a:r>
          </a:p>
          <a:p>
            <a:pPr lvl="0"/>
            <a:r>
              <a:rPr lang="en-US" sz="107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CSV file received from </a:t>
            </a:r>
            <a:r>
              <a:rPr lang="en-US" sz="107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</a:t>
            </a:r>
            <a:r>
              <a:rPr lang="en-US" sz="107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7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Eisen</a:t>
            </a:r>
            <a:r>
              <a:rPr lang="en-US" sz="107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 Database Manager</a:t>
            </a:r>
            <a:endParaRPr sz="107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100" dirty="0" smtClean="0"/>
              <a:t>Decision Maker: Investors, Jimmy Blackburn, Director of Operations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719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 smtClean="0"/>
              <a:t>How to maximize profits for Big Mountain to :</a:t>
            </a:r>
          </a:p>
          <a:p>
            <a:pPr marL="342900" indent="-342900">
              <a:buSzPts val="1400"/>
              <a:buAutoNum type="alphaLcParenR"/>
            </a:pPr>
            <a:r>
              <a:rPr lang="en-US" dirty="0" smtClean="0"/>
              <a:t>cutting those facilities which will not undermine the current ticket price, or</a:t>
            </a:r>
          </a:p>
          <a:p>
            <a:pPr marL="342900" indent="-342900">
              <a:buSzPts val="1400"/>
              <a:buAutoNum type="alphaLcParenR"/>
            </a:pPr>
            <a:r>
              <a:rPr lang="en-US" dirty="0" smtClean="0"/>
              <a:t>c</a:t>
            </a:r>
            <a:r>
              <a:rPr lang="en-US" dirty="0" smtClean="0"/>
              <a:t>over operating costs of 1.54 million of recently installed chair lift</a:t>
            </a:r>
            <a:endParaRPr lang="en-US" dirty="0" smtClean="0"/>
          </a:p>
        </p:txBody>
      </p:sp>
      <p:sp>
        <p:nvSpPr>
          <p:cNvPr id="49" name="Google Shape;35;p1"/>
          <p:cNvSpPr txBox="1"/>
          <p:nvPr/>
        </p:nvSpPr>
        <p:spPr>
          <a:xfrm>
            <a:off x="188503" y="1911112"/>
            <a:ext cx="4288081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07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Ski Resort, Montana is visited by 350,000 people every year. </a:t>
            </a:r>
            <a:r>
              <a:rPr lang="en-US" sz="1100" dirty="0" smtClean="0"/>
              <a:t>The </a:t>
            </a:r>
            <a:r>
              <a:rPr lang="en-US" sz="1100" dirty="0" smtClean="0"/>
              <a:t>resort's pricing strategy has been to charge a premium above the average price of resorts in its market segment. </a:t>
            </a:r>
            <a:r>
              <a:rPr lang="en-US" sz="1071" dirty="0" smtClean="0"/>
              <a:t>They feel that </a:t>
            </a:r>
            <a:r>
              <a:rPr lang="en-US" sz="1100" dirty="0" smtClean="0"/>
              <a:t>Big Mountain is not capitalizing on its facilities as much as it </a:t>
            </a:r>
            <a:r>
              <a:rPr lang="en-US" sz="1100" dirty="0" smtClean="0"/>
              <a:t>could. They want to get </a:t>
            </a:r>
            <a:r>
              <a:rPr lang="en-US" sz="1100" dirty="0" smtClean="0"/>
              <a:t>a sense of how important some facilities are compared to </a:t>
            </a:r>
            <a:r>
              <a:rPr lang="en-US" sz="1100" dirty="0" smtClean="0"/>
              <a:t>others. They have recently installed chair lift which increased operating costs by $1,540,000 for this season.</a:t>
            </a:r>
            <a:endParaRPr sz="107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8;p1"/>
          <p:cNvSpPr txBox="1"/>
          <p:nvPr/>
        </p:nvSpPr>
        <p:spPr>
          <a:xfrm>
            <a:off x="151872" y="509165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>
              <a:buAutoNum type="arabicPeriod"/>
            </a:pPr>
            <a:r>
              <a:rPr lang="en-US" sz="1070" dirty="0" smtClean="0"/>
              <a:t>We will focus on 330 ski resorts in U.S. which can be considered as the part of the same market segment.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19978</TotalTime>
  <Words>544</Words>
  <Application>Microsoft Office PowerPoint</Application>
  <PresentationFormat>On-screen Show (4:3)</PresentationFormat>
  <Paragraphs>45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Bhawana Goel</cp:lastModifiedBy>
  <cp:revision>340</cp:revision>
  <dcterms:modified xsi:type="dcterms:W3CDTF">2022-01-06T22:32:50Z</dcterms:modified>
</cp:coreProperties>
</file>