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24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5808AC-1FF0-449B-9764-10D5C786819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C0152C9-EDC3-437D-B33F-28DFECF97BB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1285860"/>
            <a:ext cx="7772400" cy="22558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accent2"/>
                </a:solidFill>
              </a:rPr>
              <a:t>AI Using Python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      </a:t>
            </a:r>
            <a:r>
              <a:rPr lang="en-US" sz="3100" dirty="0" smtClean="0">
                <a:solidFill>
                  <a:schemeClr val="accent2"/>
                </a:solidFill>
              </a:rPr>
              <a:t>Introduction to Artificial Intelligence and Its     	Implementation in Python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4500570"/>
            <a:ext cx="4857784" cy="114300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Brush Script MT" pitchFamily="66" charset="0"/>
              </a:rPr>
              <a:t>Made by- </a:t>
            </a:r>
            <a:r>
              <a:rPr lang="en-US" dirty="0" err="1" smtClean="0">
                <a:solidFill>
                  <a:schemeClr val="tx2"/>
                </a:solidFill>
                <a:latin typeface="Brush Script MT" pitchFamily="66" charset="0"/>
              </a:rPr>
              <a:t>Raviraj</a:t>
            </a:r>
            <a:r>
              <a:rPr lang="en-US" dirty="0" smtClean="0">
                <a:solidFill>
                  <a:schemeClr val="tx2"/>
                </a:solidFill>
                <a:latin typeface="Brush Script MT" pitchFamily="66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Brush Script MT" pitchFamily="66" charset="0"/>
              </a:rPr>
              <a:t>singh</a:t>
            </a:r>
            <a:endParaRPr lang="en-US" dirty="0" smtClean="0">
              <a:solidFill>
                <a:schemeClr val="tx2"/>
              </a:solidFill>
              <a:latin typeface="Brush Script MT" pitchFamily="66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Brush Script MT" pitchFamily="66" charset="0"/>
              </a:rPr>
              <a:t>Date-20/03/2025</a:t>
            </a:r>
          </a:p>
        </p:txBody>
      </p:sp>
      <p:pic>
        <p:nvPicPr>
          <p:cNvPr id="4" name="Picture 3" descr="python 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>Popular AI Libraries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>
            <a:normAutofit lnSpcReduction="10000"/>
          </a:bodyPr>
          <a:lstStyle/>
          <a:p>
            <a:r>
              <a:rPr lang="en-US" sz="2800" b="1" i="1" dirty="0" err="1" smtClean="0"/>
              <a:t>TensorFlow</a:t>
            </a:r>
            <a:r>
              <a:rPr lang="en-US" sz="2800" i="1" dirty="0" smtClean="0"/>
              <a:t>: Framework for building ML models. </a:t>
            </a:r>
            <a:endParaRPr lang="en-US" sz="2800" i="1" dirty="0" smtClean="0"/>
          </a:p>
          <a:p>
            <a:r>
              <a:rPr lang="en-US" sz="2800" b="1" i="1" dirty="0" err="1" smtClean="0"/>
              <a:t>PyTorch</a:t>
            </a:r>
            <a:r>
              <a:rPr lang="en-US" sz="2800" i="1" dirty="0" smtClean="0"/>
              <a:t>: Deep learning framework known for dynamic computation graphs. </a:t>
            </a:r>
            <a:endParaRPr lang="en-US" sz="2800" i="1" dirty="0" smtClean="0"/>
          </a:p>
          <a:p>
            <a:r>
              <a:rPr lang="en-US" sz="2800" b="1" i="1" dirty="0" err="1" smtClean="0"/>
              <a:t>Scikit</a:t>
            </a:r>
            <a:r>
              <a:rPr lang="en-US" sz="2800" b="1" i="1" dirty="0" smtClean="0"/>
              <a:t>-learn</a:t>
            </a:r>
            <a:r>
              <a:rPr lang="en-US" sz="2800" i="1" dirty="0" smtClean="0"/>
              <a:t>: Machine learning library for classic algorithms. </a:t>
            </a:r>
            <a:endParaRPr lang="en-US" sz="2800" i="1" dirty="0" smtClean="0"/>
          </a:p>
          <a:p>
            <a:r>
              <a:rPr lang="en-US" sz="2800" b="1" i="1" dirty="0" err="1" smtClean="0"/>
              <a:t>Keras</a:t>
            </a:r>
            <a:r>
              <a:rPr lang="en-US" sz="2800" i="1" dirty="0" smtClean="0"/>
              <a:t>: High-level deep learning API built on top of </a:t>
            </a:r>
            <a:r>
              <a:rPr lang="en-US" sz="2800" i="1" dirty="0" err="1" smtClean="0"/>
              <a:t>TensorFlow</a:t>
            </a:r>
            <a:r>
              <a:rPr lang="en-US" sz="2800" i="1" dirty="0" smtClean="0"/>
              <a:t>. </a:t>
            </a:r>
            <a:endParaRPr lang="en-US" sz="2800" i="1" dirty="0" smtClean="0"/>
          </a:p>
          <a:p>
            <a:r>
              <a:rPr lang="en-US" sz="2800" b="1" i="1" dirty="0" err="1" smtClean="0"/>
              <a:t>OpenCV</a:t>
            </a:r>
            <a:r>
              <a:rPr lang="en-US" sz="2800" i="1" dirty="0" smtClean="0"/>
              <a:t>: Library for computer vision and image processing. </a:t>
            </a:r>
            <a:endParaRPr lang="en-US" sz="2800" i="1" dirty="0" smtClean="0"/>
          </a:p>
          <a:p>
            <a:r>
              <a:rPr lang="en-US" sz="2800" b="1" i="1" dirty="0" smtClean="0"/>
              <a:t>NLTK</a:t>
            </a:r>
            <a:r>
              <a:rPr lang="en-US" sz="2800" i="1" dirty="0" smtClean="0"/>
              <a:t> </a:t>
            </a:r>
            <a:r>
              <a:rPr lang="en-US" sz="2800" i="1" dirty="0" smtClean="0"/>
              <a:t>&amp; </a:t>
            </a:r>
            <a:r>
              <a:rPr lang="en-US" sz="2800" b="1" i="1" dirty="0" err="1" smtClean="0"/>
              <a:t>SpaCy</a:t>
            </a:r>
            <a:r>
              <a:rPr lang="en-US" sz="2800" i="1" dirty="0" smtClean="0"/>
              <a:t>: Libraries for text processing and NLP.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of AI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Continuous Growth</a:t>
            </a:r>
            <a:r>
              <a:rPr lang="en-US" i="1" dirty="0" smtClean="0"/>
              <a:t>: AI is a rapidly evolving field with advancements in deep learning, reinforcement learning, and more.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Python’s </a:t>
            </a:r>
            <a:r>
              <a:rPr lang="en-US" b="1" i="1" dirty="0" smtClean="0"/>
              <a:t>Role</a:t>
            </a:r>
            <a:r>
              <a:rPr lang="en-US" i="1" dirty="0" smtClean="0"/>
              <a:t>: Python remains the primary language for AI research and development due to its simplicity and vast ecosystem.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Emerging </a:t>
            </a:r>
            <a:r>
              <a:rPr lang="en-US" b="1" i="1" dirty="0" smtClean="0"/>
              <a:t>Areas</a:t>
            </a:r>
            <a:r>
              <a:rPr lang="en-US" i="1" dirty="0" smtClean="0"/>
              <a:t>: AI in healthcare, autonomous systems, and ethical AI.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Python is an ideal choice for AI projects due to its simplicity and powerful libraries.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/>
              <a:t>From </a:t>
            </a:r>
            <a:r>
              <a:rPr lang="en-US" i="1" dirty="0" smtClean="0"/>
              <a:t>machine learning to deep learning and NLP, Python is used in various AI domains.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/>
              <a:t>As </a:t>
            </a:r>
            <a:r>
              <a:rPr lang="en-US" i="1" dirty="0" smtClean="0"/>
              <a:t>AI continues to evolve, Python's role will remain crucial in driving innovation.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857232"/>
            <a:ext cx="7498080" cy="1868478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		Thank </a:t>
            </a:r>
            <a:r>
              <a:rPr lang="en-US" sz="5400" b="1" dirty="0" smtClean="0"/>
              <a:t>You!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357430"/>
            <a:ext cx="7498080" cy="38909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If you have any questions or would like to learn more about AI with </a:t>
            </a:r>
            <a:r>
              <a:rPr lang="en-US" sz="2000" dirty="0" smtClean="0"/>
              <a:t>       		Python</a:t>
            </a:r>
            <a:r>
              <a:rPr lang="en-US" sz="2000" dirty="0" smtClean="0"/>
              <a:t>, feel free to reach out.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3" descr="thank you ai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3500438"/>
            <a:ext cx="3357554" cy="3357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Artificial Intelligence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85926"/>
            <a:ext cx="7498080" cy="4462474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AI refers to creating systems that can perform tasks that would normally require human intelligence (e.g., visual perception, speech recognition, decision-making</a:t>
            </a:r>
            <a:r>
              <a:rPr lang="en-US" sz="2800" i="1" dirty="0" smtClean="0"/>
              <a:t>).</a:t>
            </a:r>
          </a:p>
          <a:p>
            <a:pPr>
              <a:buNone/>
            </a:pPr>
            <a:endParaRPr lang="en-US" sz="2800" i="1" dirty="0" smtClean="0"/>
          </a:p>
          <a:p>
            <a:r>
              <a:rPr lang="en-US" sz="2800" i="1" dirty="0" smtClean="0"/>
              <a:t>AI powers many applications in real life, such as voice assistants, recommendation systems, autonomous vehicles, etc.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Python for AI?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Ease of Learning</a:t>
            </a:r>
            <a:r>
              <a:rPr lang="en-US" i="1" dirty="0" smtClean="0"/>
              <a:t>: Python's simple syntax makes it accessible for beginners.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Libraries</a:t>
            </a:r>
            <a:r>
              <a:rPr lang="en-US" i="1" dirty="0" smtClean="0"/>
              <a:t>: Python has rich libraries for AI, such as </a:t>
            </a:r>
            <a:r>
              <a:rPr lang="en-US" i="1" dirty="0" err="1" smtClean="0"/>
              <a:t>TensorFlow</a:t>
            </a:r>
            <a:r>
              <a:rPr lang="en-US" i="1" dirty="0" smtClean="0"/>
              <a:t>, </a:t>
            </a:r>
            <a:r>
              <a:rPr lang="en-US" i="1" dirty="0" err="1" smtClean="0"/>
              <a:t>Keras</a:t>
            </a:r>
            <a:r>
              <a:rPr lang="en-US" i="1" dirty="0" smtClean="0"/>
              <a:t>, </a:t>
            </a:r>
            <a:r>
              <a:rPr lang="en-US" i="1" dirty="0" err="1" smtClean="0"/>
              <a:t>PyTorch</a:t>
            </a:r>
            <a:r>
              <a:rPr lang="en-US" i="1" dirty="0" smtClean="0"/>
              <a:t>, </a:t>
            </a:r>
            <a:r>
              <a:rPr lang="en-US" i="1" dirty="0" err="1" smtClean="0"/>
              <a:t>Scikit</a:t>
            </a:r>
            <a:r>
              <a:rPr lang="en-US" i="1" dirty="0" smtClean="0"/>
              <a:t>-learn, and </a:t>
            </a:r>
            <a:r>
              <a:rPr lang="en-US" i="1" dirty="0" err="1" smtClean="0"/>
              <a:t>OpenCV</a:t>
            </a:r>
            <a:r>
              <a:rPr lang="en-US" i="1" dirty="0" smtClean="0"/>
              <a:t>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Community </a:t>
            </a:r>
            <a:r>
              <a:rPr lang="en-US" b="1" i="1" dirty="0" smtClean="0"/>
              <a:t>Support</a:t>
            </a:r>
            <a:r>
              <a:rPr lang="en-US" i="1" dirty="0" smtClean="0"/>
              <a:t>: A vast community and resources for AI research and development.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AI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i="1" dirty="0" smtClean="0"/>
              <a:t>Machine Learning (ML)</a:t>
            </a:r>
            <a:r>
              <a:rPr lang="en-US" sz="2600" i="1" dirty="0" smtClean="0"/>
              <a:t>: Involves training models from data to make predictions or decisions. 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r>
              <a:rPr lang="en-US" sz="2600" b="1" i="1" dirty="0" smtClean="0"/>
              <a:t>Deep </a:t>
            </a:r>
            <a:r>
              <a:rPr lang="en-US" sz="2600" b="1" i="1" dirty="0" smtClean="0"/>
              <a:t>Learning (DL)</a:t>
            </a:r>
            <a:r>
              <a:rPr lang="en-US" sz="2600" i="1" dirty="0" smtClean="0"/>
              <a:t>: A subset of ML that uses neural networks to model complex patterns. </a:t>
            </a:r>
            <a:endParaRPr lang="en-US" sz="2600" i="1" dirty="0" smtClean="0"/>
          </a:p>
          <a:p>
            <a:pPr>
              <a:buNone/>
            </a:pPr>
            <a:endParaRPr lang="en-US" sz="2600" i="1" dirty="0" smtClean="0"/>
          </a:p>
          <a:p>
            <a:r>
              <a:rPr lang="en-US" sz="2600" b="1" i="1" dirty="0" smtClean="0"/>
              <a:t>Natural </a:t>
            </a:r>
            <a:r>
              <a:rPr lang="en-US" sz="2600" b="1" i="1" dirty="0" smtClean="0"/>
              <a:t>Language Processing (NLP)</a:t>
            </a:r>
            <a:r>
              <a:rPr lang="en-US" sz="2600" i="1" dirty="0" smtClean="0"/>
              <a:t>: Deals with the interaction between computers and </a:t>
            </a:r>
            <a:r>
              <a:rPr lang="en-US" sz="2600" i="1" dirty="0" smtClean="0"/>
              <a:t>human</a:t>
            </a:r>
          </a:p>
          <a:p>
            <a:pPr>
              <a:buNone/>
            </a:pPr>
            <a:endParaRPr lang="en-US" sz="2600" i="1" dirty="0" smtClean="0"/>
          </a:p>
          <a:p>
            <a:r>
              <a:rPr lang="en-US" sz="2600" b="1" dirty="0" smtClean="0"/>
              <a:t>Computer Vision</a:t>
            </a:r>
            <a:r>
              <a:rPr lang="en-US" sz="2600" dirty="0" smtClean="0"/>
              <a:t>: AI to interpret and make decisions from visual inputs.</a:t>
            </a:r>
          </a:p>
          <a:p>
            <a:endParaRPr lang="en-US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Machine Learning with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Scikit</a:t>
            </a:r>
            <a:r>
              <a:rPr lang="en-US" b="1" i="1" dirty="0" smtClean="0"/>
              <a:t>-learn</a:t>
            </a:r>
            <a:r>
              <a:rPr lang="en-US" i="1" dirty="0" smtClean="0"/>
              <a:t>: A powerful library for data mining and machine learning tasks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/>
              <a:t> </a:t>
            </a:r>
            <a:r>
              <a:rPr lang="en-US" b="1" i="1" dirty="0" smtClean="0"/>
              <a:t>Example</a:t>
            </a:r>
            <a:r>
              <a:rPr lang="en-US" i="1" dirty="0" smtClean="0"/>
              <a:t>: Classification, Regression, Clustering, etc.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Popular </a:t>
            </a:r>
            <a:r>
              <a:rPr lang="en-US" b="1" i="1" dirty="0" smtClean="0"/>
              <a:t>Algorithms</a:t>
            </a:r>
            <a:r>
              <a:rPr lang="en-US" i="1" dirty="0" smtClean="0"/>
              <a:t>: Decision Trees, Random Forest, K-Nearest Neighbors, Support Vector Machines.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Deep Learning with Python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TensorFlow</a:t>
            </a:r>
            <a:r>
              <a:rPr lang="en-US" b="1" i="1" dirty="0" smtClean="0"/>
              <a:t> &amp; </a:t>
            </a:r>
            <a:r>
              <a:rPr lang="en-US" b="1" i="1" dirty="0" err="1" smtClean="0"/>
              <a:t>Keras</a:t>
            </a:r>
            <a:r>
              <a:rPr lang="en-US" i="1" dirty="0" smtClean="0"/>
              <a:t>: Libraries for building and training deep learning models.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Neural </a:t>
            </a:r>
            <a:r>
              <a:rPr lang="en-US" b="1" i="1" dirty="0" smtClean="0"/>
              <a:t>Networks</a:t>
            </a:r>
            <a:r>
              <a:rPr lang="en-US" i="1" dirty="0" smtClean="0"/>
              <a:t>: Mimic human brain architecture to learn from vast amounts of data. 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Example</a:t>
            </a:r>
            <a:r>
              <a:rPr lang="en-US" i="1" dirty="0" smtClean="0"/>
              <a:t>: Image classification, Object detection, and Text generation.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Natural Language Processing (NLP)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214422"/>
            <a:ext cx="7498080" cy="4800600"/>
          </a:xfrm>
        </p:spPr>
        <p:txBody>
          <a:bodyPr>
            <a:normAutofit lnSpcReduction="10000"/>
          </a:bodyPr>
          <a:lstStyle/>
          <a:p>
            <a:endParaRPr lang="en-US" b="1" i="1" dirty="0" smtClean="0"/>
          </a:p>
          <a:p>
            <a:r>
              <a:rPr lang="en-US" b="1" i="1" dirty="0" smtClean="0"/>
              <a:t>Libraries</a:t>
            </a:r>
            <a:r>
              <a:rPr lang="en-US" i="1" dirty="0" smtClean="0"/>
              <a:t>: NLTK, </a:t>
            </a:r>
            <a:r>
              <a:rPr lang="en-US" i="1" dirty="0" err="1" smtClean="0"/>
              <a:t>SpaCy</a:t>
            </a:r>
            <a:r>
              <a:rPr lang="en-US" i="1" dirty="0" smtClean="0"/>
              <a:t>, Transformers (Hugging Face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Common Applications</a:t>
            </a:r>
            <a:r>
              <a:rPr lang="en-US" i="1" dirty="0" smtClean="0"/>
              <a:t>: Text classification, sentiment analysis, </a:t>
            </a:r>
            <a:r>
              <a:rPr lang="en-US" i="1" dirty="0" err="1" smtClean="0"/>
              <a:t>chatbot</a:t>
            </a:r>
            <a:r>
              <a:rPr lang="en-US" i="1" dirty="0" smtClean="0"/>
              <a:t> creation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Example</a:t>
            </a:r>
            <a:r>
              <a:rPr lang="en-US" i="1" dirty="0" smtClean="0"/>
              <a:t>: Sentiment analysis on social media data or reviews.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for Computer Vision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OpenCV</a:t>
            </a:r>
            <a:r>
              <a:rPr lang="en-US" i="1" dirty="0" smtClean="0"/>
              <a:t>: A library for image processing and computer vision tasks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Tasks</a:t>
            </a:r>
            <a:r>
              <a:rPr lang="en-US" i="1" dirty="0" smtClean="0"/>
              <a:t>: Face detection, object recognition, image segmentation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b="1" i="1" dirty="0" smtClean="0"/>
              <a:t>Example</a:t>
            </a:r>
            <a:r>
              <a:rPr lang="en-US" i="1" dirty="0" smtClean="0"/>
              <a:t>: Detecting faces in an image or video.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 AI Project in Python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 smtClean="0"/>
              <a:t>Project Idea</a:t>
            </a:r>
            <a:r>
              <a:rPr lang="en-US" sz="2800" i="1" dirty="0" smtClean="0"/>
              <a:t>: Image Classification using a Deep Learning model (e.g., identifying objects in images). </a:t>
            </a:r>
            <a:endParaRPr lang="en-US" sz="2800" i="1" dirty="0" smtClean="0"/>
          </a:p>
          <a:p>
            <a:pPr>
              <a:buNone/>
            </a:pPr>
            <a:endParaRPr lang="en-US" sz="2800" i="1" dirty="0" smtClean="0"/>
          </a:p>
          <a:p>
            <a:r>
              <a:rPr lang="en-US" sz="2800" b="1" i="1" dirty="0" smtClean="0"/>
              <a:t>Steps</a:t>
            </a:r>
            <a:r>
              <a:rPr lang="en-US" sz="2800" i="1" dirty="0" smtClean="0"/>
              <a:t>: </a:t>
            </a:r>
            <a:endParaRPr lang="en-US" sz="2800" i="1" dirty="0" smtClean="0"/>
          </a:p>
          <a:p>
            <a:pPr>
              <a:buNone/>
            </a:pPr>
            <a:r>
              <a:rPr lang="en-US" sz="2800" i="1" dirty="0" smtClean="0"/>
              <a:t>1.Collect </a:t>
            </a:r>
            <a:r>
              <a:rPr lang="en-US" sz="2800" i="1" dirty="0" smtClean="0"/>
              <a:t>Data (e.g., CIFAR-10 dataset).</a:t>
            </a:r>
          </a:p>
          <a:p>
            <a:pPr>
              <a:buNone/>
            </a:pPr>
            <a:r>
              <a:rPr lang="en-US" sz="2800" i="1" dirty="0" smtClean="0"/>
              <a:t>2.Preprocess </a:t>
            </a:r>
            <a:r>
              <a:rPr lang="en-US" sz="2800" i="1" dirty="0" smtClean="0"/>
              <a:t>Data (resizing images, normalizing).</a:t>
            </a:r>
          </a:p>
          <a:p>
            <a:pPr>
              <a:buNone/>
            </a:pPr>
            <a:r>
              <a:rPr lang="en-US" sz="2800" i="1" dirty="0" smtClean="0"/>
              <a:t>3.Build </a:t>
            </a:r>
            <a:r>
              <a:rPr lang="en-US" sz="2800" i="1" dirty="0" smtClean="0"/>
              <a:t>and Train a </a:t>
            </a:r>
            <a:r>
              <a:rPr lang="en-US" sz="2800" i="1" dirty="0" err="1" smtClean="0"/>
              <a:t>Convolutional</a:t>
            </a:r>
            <a:r>
              <a:rPr lang="en-US" sz="2800" i="1" dirty="0" smtClean="0"/>
              <a:t> Neural Network (CNN).</a:t>
            </a:r>
          </a:p>
          <a:p>
            <a:pPr>
              <a:buNone/>
            </a:pPr>
            <a:r>
              <a:rPr lang="en-US" sz="2800" i="1" dirty="0" smtClean="0"/>
              <a:t>4.Evaluate </a:t>
            </a:r>
            <a:r>
              <a:rPr lang="en-US" sz="2800" i="1" dirty="0" smtClean="0"/>
              <a:t>the model and make predictions.</a:t>
            </a:r>
          </a:p>
          <a:p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48</TotalTime>
  <Words>591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Solstice</vt:lpstr>
      <vt:lpstr>  AI Using Python       Introduction to Artificial Intelligence and Its      Implementation in Python </vt:lpstr>
      <vt:lpstr>Introduction to Artificial Intelligence</vt:lpstr>
      <vt:lpstr>Why Python for AI?</vt:lpstr>
      <vt:lpstr>Key AI Techniques</vt:lpstr>
      <vt:lpstr>Machine Learning with Python</vt:lpstr>
      <vt:lpstr>Deep Learning with Python </vt:lpstr>
      <vt:lpstr>Natural Language Processing (NLP)</vt:lpstr>
      <vt:lpstr>Python for Computer Vision</vt:lpstr>
      <vt:lpstr>Example AI Project in Python</vt:lpstr>
      <vt:lpstr>Popular AI Libraries in Python</vt:lpstr>
      <vt:lpstr>Future of AI in Python</vt:lpstr>
      <vt:lpstr>Conclusion</vt:lpstr>
      <vt:lpstr>  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Using Python       Introduction to Artificial Intelligence and Its      Implementation in Python</dc:title>
  <dc:creator>RR</dc:creator>
  <cp:lastModifiedBy>RR</cp:lastModifiedBy>
  <cp:revision>5</cp:revision>
  <dcterms:created xsi:type="dcterms:W3CDTF">2025-03-20T11:22:02Z</dcterms:created>
  <dcterms:modified xsi:type="dcterms:W3CDTF">2025-03-20T12:10:30Z</dcterms:modified>
</cp:coreProperties>
</file>