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D8CA"/>
          </a:solidFill>
        </a:fill>
      </a:tcStyle>
    </a:wholeTbl>
    <a:band2H>
      <a:tcTxStyle b="def" i="def"/>
      <a:tcStyle>
        <a:tcBdr/>
        <a:fill>
          <a:solidFill>
            <a:srgbClr val="FAEC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D0CD"/>
          </a:solidFill>
        </a:fill>
      </a:tcStyle>
    </a:wholeTbl>
    <a:band2H>
      <a:tcTxStyle b="def" i="def"/>
      <a:tcStyle>
        <a:tcBdr/>
        <a:fill>
          <a:solidFill>
            <a:srgbClr val="EDE9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FD9"/>
          </a:solidFill>
        </a:fill>
      </a:tcStyle>
    </a:wholeTbl>
    <a:band2H>
      <a:tcTxStyle b="def" i="def"/>
      <a:tcStyle>
        <a:tcBdr/>
        <a:fill>
          <a:solidFill>
            <a:srgbClr val="EEF0E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4" name="Rectangle 6"/>
          <p:cNvSpPr/>
          <p:nvPr/>
        </p:nvSpPr>
        <p:spPr>
          <a:xfrm>
            <a:off x="3175" y="6400800"/>
            <a:ext cx="12188825" cy="457200"/>
          </a:xfrm>
          <a:prstGeom prst="rect">
            <a:avLst/>
          </a:prstGeom>
          <a:solidFill>
            <a:schemeClr val="accent2"/>
          </a:solidFill>
          <a:ln w="12700">
            <a:miter lim="400000"/>
          </a:ln>
        </p:spPr>
        <p:txBody>
          <a:bodyPr lIns="45719" rIns="45719"/>
          <a:lstStyle/>
          <a:p>
            <a:pPr/>
          </a:p>
        </p:txBody>
      </p:sp>
      <p:sp>
        <p:nvSpPr>
          <p:cNvPr id="15" name="Rectangle 7"/>
          <p:cNvSpPr/>
          <p:nvPr/>
        </p:nvSpPr>
        <p:spPr>
          <a:xfrm>
            <a:off x="14" y="6334316"/>
            <a:ext cx="12188826" cy="64009"/>
          </a:xfrm>
          <a:prstGeom prst="rect">
            <a:avLst/>
          </a:prstGeom>
          <a:solidFill>
            <a:schemeClr val="accent1"/>
          </a:solidFill>
          <a:ln w="12700">
            <a:miter lim="400000"/>
          </a:ln>
        </p:spPr>
        <p:txBody>
          <a:bodyPr lIns="45719" rIns="45719"/>
          <a:lstStyle/>
          <a:p>
            <a:pPr/>
          </a:p>
        </p:txBody>
      </p:sp>
      <p:sp>
        <p:nvSpPr>
          <p:cNvPr id="16" name="Title Text"/>
          <p:cNvSpPr txBox="1"/>
          <p:nvPr>
            <p:ph type="title"/>
          </p:nvPr>
        </p:nvSpPr>
        <p:spPr>
          <a:xfrm>
            <a:off x="1097280" y="758951"/>
            <a:ext cx="10058401" cy="3566161"/>
          </a:xfrm>
          <a:prstGeom prst="rect">
            <a:avLst/>
          </a:prstGeom>
        </p:spPr>
        <p:txBody>
          <a:bodyPr/>
          <a:lstStyle>
            <a:lvl1pPr>
              <a:defRPr sz="8000">
                <a:solidFill>
                  <a:srgbClr val="262626"/>
                </a:solidFill>
              </a:defRPr>
            </a:lvl1pPr>
          </a:lstStyle>
          <a:p>
            <a:pPr/>
            <a:r>
              <a:t>Title Text</a:t>
            </a:r>
          </a:p>
        </p:txBody>
      </p:sp>
      <p:sp>
        <p:nvSpPr>
          <p:cNvPr id="17" name="Body Level One…"/>
          <p:cNvSpPr txBox="1"/>
          <p:nvPr>
            <p:ph type="body" sz="quarter" idx="1"/>
          </p:nvPr>
        </p:nvSpPr>
        <p:spPr>
          <a:xfrm>
            <a:off x="1100050" y="4455619"/>
            <a:ext cx="10058401" cy="1143001"/>
          </a:xfrm>
          <a:prstGeom prst="rect">
            <a:avLst/>
          </a:prstGeom>
        </p:spPr>
        <p:txBody>
          <a:bodyPr lIns="45719" tIns="45719" rIns="45719" bIns="45719"/>
          <a:lstStyle>
            <a:lvl1pPr marL="0" indent="0">
              <a:buClrTx/>
              <a:buSzTx/>
              <a:buFontTx/>
              <a:buNone/>
              <a:defRPr cap="all" spc="200" sz="2400">
                <a:solidFill>
                  <a:srgbClr val="637052"/>
                </a:solidFill>
                <a:latin typeface="Calibri Light"/>
                <a:ea typeface="Calibri Light"/>
                <a:cs typeface="Calibri Light"/>
                <a:sym typeface="Calibri Light"/>
              </a:defRPr>
            </a:lvl1pPr>
            <a:lvl2pPr marL="0" indent="457200">
              <a:buClrTx/>
              <a:buSzTx/>
              <a:buFontTx/>
              <a:buNone/>
              <a:defRPr cap="all" spc="200" sz="2400">
                <a:solidFill>
                  <a:srgbClr val="637052"/>
                </a:solidFill>
                <a:latin typeface="Calibri Light"/>
                <a:ea typeface="Calibri Light"/>
                <a:cs typeface="Calibri Light"/>
                <a:sym typeface="Calibri Light"/>
              </a:defRPr>
            </a:lvl2pPr>
            <a:lvl3pPr marL="0" indent="914400">
              <a:buClrTx/>
              <a:buSzTx/>
              <a:buFontTx/>
              <a:buNone/>
              <a:defRPr cap="all" spc="200" sz="2400">
                <a:solidFill>
                  <a:srgbClr val="637052"/>
                </a:solidFill>
                <a:latin typeface="Calibri Light"/>
                <a:ea typeface="Calibri Light"/>
                <a:cs typeface="Calibri Light"/>
                <a:sym typeface="Calibri Light"/>
              </a:defRPr>
            </a:lvl3pPr>
            <a:lvl4pPr marL="0" indent="1371600">
              <a:buClrTx/>
              <a:buSzTx/>
              <a:buFontTx/>
              <a:buNone/>
              <a:defRPr cap="all" spc="200" sz="2400">
                <a:solidFill>
                  <a:srgbClr val="637052"/>
                </a:solidFill>
                <a:latin typeface="Calibri Light"/>
                <a:ea typeface="Calibri Light"/>
                <a:cs typeface="Calibri Light"/>
                <a:sym typeface="Calibri Light"/>
              </a:defRPr>
            </a:lvl4pPr>
            <a:lvl5pPr marL="0" indent="1828800">
              <a:buClrTx/>
              <a:buSzTx/>
              <a:buFontTx/>
              <a:buNone/>
              <a:defRPr cap="all" spc="200" sz="2400">
                <a:solidFill>
                  <a:srgbClr val="637052"/>
                </a:solidFill>
                <a:latin typeface="Calibri Light"/>
                <a:ea typeface="Calibri Light"/>
                <a:cs typeface="Calibri Light"/>
                <a:sym typeface="Calibri Light"/>
              </a:defRPr>
            </a:lvl5pPr>
          </a:lstStyle>
          <a:p>
            <a:pPr/>
            <a:r>
              <a:t>Body Level One</a:t>
            </a:r>
          </a:p>
          <a:p>
            <a:pPr lvl="1"/>
            <a:r>
              <a:t>Body Level Two</a:t>
            </a:r>
          </a:p>
          <a:p>
            <a:pPr lvl="2"/>
            <a:r>
              <a:t>Body Level Three</a:t>
            </a:r>
          </a:p>
          <a:p>
            <a:pPr lvl="3"/>
            <a:r>
              <a:t>Body Level Four</a:t>
            </a:r>
          </a:p>
          <a:p>
            <a:pPr lvl="4"/>
            <a:r>
              <a:t>Body Level Five</a:t>
            </a:r>
          </a:p>
        </p:txBody>
      </p:sp>
      <p:sp>
        <p:nvSpPr>
          <p:cNvPr id="18" name="Straight Connector 8"/>
          <p:cNvSpPr/>
          <p:nvPr/>
        </p:nvSpPr>
        <p:spPr>
          <a:xfrm>
            <a:off x="1207657" y="4343400"/>
            <a:ext cx="9875522" cy="0"/>
          </a:xfrm>
          <a:prstGeom prst="line">
            <a:avLst/>
          </a:prstGeom>
          <a:ln w="6350">
            <a:solidFill>
              <a:srgbClr val="808080"/>
            </a:solidFill>
          </a:ln>
        </p:spPr>
        <p:txBody>
          <a:bodyPr lIns="45719" rIns="45719"/>
          <a:lstStyle/>
          <a:p>
            <a:pP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6" name="Title Text"/>
          <p:cNvSpPr txBox="1"/>
          <p:nvPr>
            <p:ph type="title"/>
          </p:nvPr>
        </p:nvSpPr>
        <p:spPr>
          <a:prstGeom prst="rect">
            <a:avLst/>
          </a:prstGeom>
        </p:spPr>
        <p:txBody>
          <a:bodyPr/>
          <a:lstStyle/>
          <a:p>
            <a:pPr/>
            <a:r>
              <a:t>Title Text</a:t>
            </a:r>
          </a:p>
        </p:txBody>
      </p:sp>
      <p:sp>
        <p:nvSpPr>
          <p:cNvPr id="27" name="Body Level One…"/>
          <p:cNvSpPr txBox="1"/>
          <p:nvPr>
            <p:ph type="body" idx="1"/>
          </p:nvPr>
        </p:nvSpPr>
        <p:spPr>
          <a:xfrm>
            <a:off x="1097280" y="1845734"/>
            <a:ext cx="10058401" cy="402336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5" name="Rectangle 6"/>
          <p:cNvSpPr/>
          <p:nvPr/>
        </p:nvSpPr>
        <p:spPr>
          <a:xfrm>
            <a:off x="3175" y="6400800"/>
            <a:ext cx="12188825" cy="457200"/>
          </a:xfrm>
          <a:prstGeom prst="rect">
            <a:avLst/>
          </a:prstGeom>
          <a:solidFill>
            <a:schemeClr val="accent2"/>
          </a:solidFill>
          <a:ln w="12700">
            <a:miter lim="400000"/>
          </a:ln>
        </p:spPr>
        <p:txBody>
          <a:bodyPr lIns="45719" rIns="45719"/>
          <a:lstStyle/>
          <a:p>
            <a:pPr/>
          </a:p>
        </p:txBody>
      </p:sp>
      <p:sp>
        <p:nvSpPr>
          <p:cNvPr id="36" name="Rectangle 7"/>
          <p:cNvSpPr/>
          <p:nvPr/>
        </p:nvSpPr>
        <p:spPr>
          <a:xfrm>
            <a:off x="14" y="6334316"/>
            <a:ext cx="12188826" cy="64009"/>
          </a:xfrm>
          <a:prstGeom prst="rect">
            <a:avLst/>
          </a:prstGeom>
          <a:solidFill>
            <a:schemeClr val="accent1"/>
          </a:solidFill>
          <a:ln w="12700">
            <a:miter lim="400000"/>
          </a:ln>
        </p:spPr>
        <p:txBody>
          <a:bodyPr lIns="45719" rIns="45719"/>
          <a:lstStyle/>
          <a:p>
            <a:pPr/>
          </a:p>
        </p:txBody>
      </p:sp>
      <p:sp>
        <p:nvSpPr>
          <p:cNvPr id="37" name="Title Text"/>
          <p:cNvSpPr txBox="1"/>
          <p:nvPr>
            <p:ph type="title"/>
          </p:nvPr>
        </p:nvSpPr>
        <p:spPr>
          <a:xfrm>
            <a:off x="1097280" y="758951"/>
            <a:ext cx="10058401" cy="3566161"/>
          </a:xfrm>
          <a:prstGeom prst="rect">
            <a:avLst/>
          </a:prstGeom>
        </p:spPr>
        <p:txBody>
          <a:bodyPr/>
          <a:lstStyle>
            <a:lvl1pPr>
              <a:defRPr sz="8000">
                <a:solidFill>
                  <a:srgbClr val="262626"/>
                </a:solidFill>
              </a:defRPr>
            </a:lvl1pPr>
          </a:lstStyle>
          <a:p>
            <a:pPr/>
            <a:r>
              <a:t>Title Text</a:t>
            </a:r>
          </a:p>
        </p:txBody>
      </p:sp>
      <p:sp>
        <p:nvSpPr>
          <p:cNvPr id="38" name="Body Level One…"/>
          <p:cNvSpPr txBox="1"/>
          <p:nvPr>
            <p:ph type="body" sz="quarter" idx="1"/>
          </p:nvPr>
        </p:nvSpPr>
        <p:spPr>
          <a:xfrm>
            <a:off x="1097280" y="4453128"/>
            <a:ext cx="10058401" cy="1143001"/>
          </a:xfrm>
          <a:prstGeom prst="rect">
            <a:avLst/>
          </a:prstGeom>
        </p:spPr>
        <p:txBody>
          <a:bodyPr lIns="45719" tIns="45719" rIns="45719" bIns="45719"/>
          <a:lstStyle>
            <a:lvl1pPr marL="0" indent="0">
              <a:buClrTx/>
              <a:buSzTx/>
              <a:buFontTx/>
              <a:buNone/>
              <a:defRPr cap="all" spc="200" sz="2400">
                <a:solidFill>
                  <a:srgbClr val="637052"/>
                </a:solidFill>
                <a:latin typeface="Calibri Light"/>
                <a:ea typeface="Calibri Light"/>
                <a:cs typeface="Calibri Light"/>
                <a:sym typeface="Calibri Light"/>
              </a:defRPr>
            </a:lvl1pPr>
            <a:lvl2pPr marL="0" indent="457200">
              <a:buClrTx/>
              <a:buSzTx/>
              <a:buFontTx/>
              <a:buNone/>
              <a:defRPr cap="all" spc="200" sz="2400">
                <a:solidFill>
                  <a:srgbClr val="637052"/>
                </a:solidFill>
                <a:latin typeface="Calibri Light"/>
                <a:ea typeface="Calibri Light"/>
                <a:cs typeface="Calibri Light"/>
                <a:sym typeface="Calibri Light"/>
              </a:defRPr>
            </a:lvl2pPr>
            <a:lvl3pPr marL="0" indent="914400">
              <a:buClrTx/>
              <a:buSzTx/>
              <a:buFontTx/>
              <a:buNone/>
              <a:defRPr cap="all" spc="200" sz="2400">
                <a:solidFill>
                  <a:srgbClr val="637052"/>
                </a:solidFill>
                <a:latin typeface="Calibri Light"/>
                <a:ea typeface="Calibri Light"/>
                <a:cs typeface="Calibri Light"/>
                <a:sym typeface="Calibri Light"/>
              </a:defRPr>
            </a:lvl3pPr>
            <a:lvl4pPr marL="0" indent="1371600">
              <a:buClrTx/>
              <a:buSzTx/>
              <a:buFontTx/>
              <a:buNone/>
              <a:defRPr cap="all" spc="200" sz="2400">
                <a:solidFill>
                  <a:srgbClr val="637052"/>
                </a:solidFill>
                <a:latin typeface="Calibri Light"/>
                <a:ea typeface="Calibri Light"/>
                <a:cs typeface="Calibri Light"/>
                <a:sym typeface="Calibri Light"/>
              </a:defRPr>
            </a:lvl4pPr>
            <a:lvl5pPr marL="0" indent="1828800">
              <a:buClrTx/>
              <a:buSzTx/>
              <a:buFontTx/>
              <a:buNone/>
              <a:defRPr cap="all" spc="200" sz="2400">
                <a:solidFill>
                  <a:srgbClr val="637052"/>
                </a:solidFill>
                <a:latin typeface="Calibri Light"/>
                <a:ea typeface="Calibri Light"/>
                <a:cs typeface="Calibri Light"/>
                <a:sym typeface="Calibri Light"/>
              </a:defRPr>
            </a:lvl5pPr>
          </a:lstStyle>
          <a:p>
            <a:pPr/>
            <a:r>
              <a:t>Body Level One</a:t>
            </a:r>
          </a:p>
          <a:p>
            <a:pPr lvl="1"/>
            <a:r>
              <a:t>Body Level Two</a:t>
            </a:r>
          </a:p>
          <a:p>
            <a:pPr lvl="2"/>
            <a:r>
              <a:t>Body Level Three</a:t>
            </a:r>
          </a:p>
          <a:p>
            <a:pPr lvl="3"/>
            <a:r>
              <a:t>Body Level Four</a:t>
            </a:r>
          </a:p>
          <a:p>
            <a:pPr lvl="4"/>
            <a:r>
              <a:t>Body Level Five</a:t>
            </a:r>
          </a:p>
        </p:txBody>
      </p:sp>
      <p:sp>
        <p:nvSpPr>
          <p:cNvPr id="39" name="Straight Connector 8"/>
          <p:cNvSpPr/>
          <p:nvPr/>
        </p:nvSpPr>
        <p:spPr>
          <a:xfrm>
            <a:off x="1207657" y="4343400"/>
            <a:ext cx="9875522" cy="0"/>
          </a:xfrm>
          <a:prstGeom prst="line">
            <a:avLst/>
          </a:prstGeom>
          <a:ln w="6350">
            <a:solidFill>
              <a:srgbClr val="808080"/>
            </a:solidFill>
          </a:ln>
        </p:spPr>
        <p:txBody>
          <a:bodyPr lIns="45719" rIns="45719"/>
          <a:lstStyle/>
          <a:p>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half" idx="1"/>
          </p:nvPr>
        </p:nvSpPr>
        <p:spPr>
          <a:xfrm>
            <a:off x="1097278" y="1845734"/>
            <a:ext cx="4937761" cy="402336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sz="quarter" idx="1"/>
          </p:nvPr>
        </p:nvSpPr>
        <p:spPr>
          <a:xfrm>
            <a:off x="1097280" y="1846052"/>
            <a:ext cx="4937760" cy="736283"/>
          </a:xfrm>
          <a:prstGeom prst="rect">
            <a:avLst/>
          </a:prstGeom>
        </p:spPr>
        <p:txBody>
          <a:bodyPr lIns="45719" tIns="45719" rIns="45719" bIns="45719" anchor="ctr"/>
          <a:lstStyle>
            <a:lvl1pPr marL="0" indent="0">
              <a:buClrTx/>
              <a:buSzTx/>
              <a:buFontTx/>
              <a:buNone/>
              <a:defRPr cap="all">
                <a:solidFill>
                  <a:srgbClr val="637052"/>
                </a:solidFill>
              </a:defRPr>
            </a:lvl1pPr>
            <a:lvl2pPr marL="0" indent="457200">
              <a:buClrTx/>
              <a:buSzTx/>
              <a:buFontTx/>
              <a:buNone/>
              <a:defRPr cap="all">
                <a:solidFill>
                  <a:srgbClr val="637052"/>
                </a:solidFill>
              </a:defRPr>
            </a:lvl2pPr>
            <a:lvl3pPr marL="0" indent="914400">
              <a:buClrTx/>
              <a:buSzTx/>
              <a:buFontTx/>
              <a:buNone/>
              <a:defRPr cap="all">
                <a:solidFill>
                  <a:srgbClr val="637052"/>
                </a:solidFill>
              </a:defRPr>
            </a:lvl3pPr>
            <a:lvl4pPr marL="0" indent="1371600">
              <a:buClrTx/>
              <a:buSzTx/>
              <a:buFontTx/>
              <a:buNone/>
              <a:defRPr cap="all">
                <a:solidFill>
                  <a:srgbClr val="637052"/>
                </a:solidFill>
              </a:defRPr>
            </a:lvl4pPr>
            <a:lvl5pPr marL="0" indent="1828800">
              <a:buClrTx/>
              <a:buSzTx/>
              <a:buFontTx/>
              <a:buNone/>
              <a:defRPr cap="all">
                <a:solidFill>
                  <a:srgbClr val="637052"/>
                </a:solidFill>
              </a:defRPr>
            </a:lvl5pPr>
          </a:lstStyle>
          <a:p>
            <a:pPr/>
            <a:r>
              <a:t>Body Level One</a:t>
            </a:r>
          </a:p>
          <a:p>
            <a:pPr lvl="1"/>
            <a:r>
              <a:t>Body Level Two</a:t>
            </a:r>
          </a:p>
          <a:p>
            <a:pPr lvl="2"/>
            <a:r>
              <a:t>Body Level Three</a:t>
            </a:r>
          </a:p>
          <a:p>
            <a:pPr lvl="3"/>
            <a:r>
              <a:t>Body Level Four</a:t>
            </a:r>
          </a:p>
          <a:p>
            <a:pPr lvl="4"/>
            <a:r>
              <a:t>Body Level Five</a:t>
            </a:r>
          </a:p>
        </p:txBody>
      </p:sp>
      <p:sp>
        <p:nvSpPr>
          <p:cNvPr id="58" name="Text Placeholder 4"/>
          <p:cNvSpPr/>
          <p:nvPr>
            <p:ph type="body" sz="quarter" idx="13"/>
          </p:nvPr>
        </p:nvSpPr>
        <p:spPr>
          <a:xfrm>
            <a:off x="6217920" y="1846052"/>
            <a:ext cx="4937761" cy="736283"/>
          </a:xfrm>
          <a:prstGeom prst="rect">
            <a:avLst/>
          </a:prstGeom>
        </p:spPr>
        <p:txBody>
          <a:bodyPr lIns="45719" tIns="45719" rIns="45719" bIns="45719" anchor="ctr"/>
          <a:lstStyle/>
          <a:p>
            <a:pPr marL="0" indent="0">
              <a:buClrTx/>
              <a:buSzTx/>
              <a:buFontTx/>
              <a:buNone/>
              <a:defRPr cap="all">
                <a:solidFill>
                  <a:srgbClr val="637052"/>
                </a:solidFill>
              </a:defRPr>
            </a:pP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6" name="Title Text"/>
          <p:cNvSpPr txBox="1"/>
          <p:nvPr>
            <p:ph type="title"/>
          </p:nvPr>
        </p:nvSpPr>
        <p:spPr>
          <a:prstGeom prst="rect">
            <a:avLst/>
          </a:prstGeom>
        </p:spPr>
        <p:txBody>
          <a:bodyPr/>
          <a:lstStyle/>
          <a:p>
            <a:pPr/>
            <a:r>
              <a:t>Title Text</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74" name="Rectangle 4"/>
          <p:cNvSpPr/>
          <p:nvPr/>
        </p:nvSpPr>
        <p:spPr>
          <a:xfrm>
            <a:off x="3175" y="6400800"/>
            <a:ext cx="12188825" cy="457200"/>
          </a:xfrm>
          <a:prstGeom prst="rect">
            <a:avLst/>
          </a:prstGeom>
          <a:solidFill>
            <a:schemeClr val="accent2"/>
          </a:solidFill>
          <a:ln w="12700">
            <a:miter lim="400000"/>
          </a:ln>
        </p:spPr>
        <p:txBody>
          <a:bodyPr lIns="45719" rIns="45719"/>
          <a:lstStyle/>
          <a:p>
            <a:pPr/>
          </a:p>
        </p:txBody>
      </p:sp>
      <p:sp>
        <p:nvSpPr>
          <p:cNvPr id="75" name="Rectangle 5"/>
          <p:cNvSpPr/>
          <p:nvPr/>
        </p:nvSpPr>
        <p:spPr>
          <a:xfrm>
            <a:off x="14" y="6334316"/>
            <a:ext cx="12188826" cy="64009"/>
          </a:xfrm>
          <a:prstGeom prst="rect">
            <a:avLst/>
          </a:prstGeom>
          <a:solidFill>
            <a:schemeClr val="accent1"/>
          </a:solidFill>
          <a:ln w="12700">
            <a:miter lim="400000"/>
          </a:ln>
        </p:spPr>
        <p:txBody>
          <a:bodyPr lIns="45719" rIns="45719"/>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83" name="Rectangle 7"/>
          <p:cNvSpPr/>
          <p:nvPr/>
        </p:nvSpPr>
        <p:spPr>
          <a:xfrm>
            <a:off x="15" y="0"/>
            <a:ext cx="4050793" cy="6858000"/>
          </a:xfrm>
          <a:prstGeom prst="rect">
            <a:avLst/>
          </a:prstGeom>
          <a:solidFill>
            <a:schemeClr val="accent2"/>
          </a:solidFill>
          <a:ln w="12700">
            <a:miter lim="400000"/>
          </a:ln>
        </p:spPr>
        <p:txBody>
          <a:bodyPr lIns="45719" rIns="45719"/>
          <a:lstStyle/>
          <a:p>
            <a:pPr/>
          </a:p>
        </p:txBody>
      </p:sp>
      <p:sp>
        <p:nvSpPr>
          <p:cNvPr id="84" name="Rectangle 8"/>
          <p:cNvSpPr/>
          <p:nvPr/>
        </p:nvSpPr>
        <p:spPr>
          <a:xfrm>
            <a:off x="4040070" y="0"/>
            <a:ext cx="64009" cy="6858000"/>
          </a:xfrm>
          <a:prstGeom prst="rect">
            <a:avLst/>
          </a:prstGeom>
          <a:solidFill>
            <a:schemeClr val="accent1"/>
          </a:solidFill>
          <a:ln w="12700">
            <a:miter lim="400000"/>
          </a:ln>
        </p:spPr>
        <p:txBody>
          <a:bodyPr lIns="45719" rIns="45719"/>
          <a:lstStyle/>
          <a:p>
            <a:pPr/>
          </a:p>
        </p:txBody>
      </p:sp>
      <p:sp>
        <p:nvSpPr>
          <p:cNvPr id="85" name="Title Text"/>
          <p:cNvSpPr txBox="1"/>
          <p:nvPr>
            <p:ph type="title"/>
          </p:nvPr>
        </p:nvSpPr>
        <p:spPr>
          <a:xfrm>
            <a:off x="457200" y="594359"/>
            <a:ext cx="3200400" cy="2286001"/>
          </a:xfrm>
          <a:prstGeom prst="rect">
            <a:avLst/>
          </a:prstGeom>
        </p:spPr>
        <p:txBody>
          <a:bodyPr/>
          <a:lstStyle>
            <a:lvl1pPr>
              <a:defRPr sz="3600">
                <a:solidFill>
                  <a:srgbClr val="FFFFFF"/>
                </a:solidFill>
              </a:defRPr>
            </a:lvl1pPr>
          </a:lstStyle>
          <a:p>
            <a:pPr/>
            <a:r>
              <a:t>Title Text</a:t>
            </a:r>
          </a:p>
        </p:txBody>
      </p:sp>
      <p:sp>
        <p:nvSpPr>
          <p:cNvPr id="86" name="Body Level One…"/>
          <p:cNvSpPr txBox="1"/>
          <p:nvPr>
            <p:ph type="body" idx="1"/>
          </p:nvPr>
        </p:nvSpPr>
        <p:spPr>
          <a:xfrm>
            <a:off x="4800600" y="731519"/>
            <a:ext cx="6492241" cy="52578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7" name="Text Placeholder 3"/>
          <p:cNvSpPr/>
          <p:nvPr>
            <p:ph type="body" sz="quarter" idx="13"/>
          </p:nvPr>
        </p:nvSpPr>
        <p:spPr>
          <a:xfrm>
            <a:off x="457200" y="2926079"/>
            <a:ext cx="3200400" cy="3379125"/>
          </a:xfrm>
          <a:prstGeom prst="rect">
            <a:avLst/>
          </a:prstGeom>
        </p:spPr>
        <p:txBody>
          <a:bodyPr lIns="45719" tIns="45719" rIns="45719" bIns="45719"/>
          <a:lstStyle/>
          <a:p>
            <a:pPr marL="0" indent="0">
              <a:buClrTx/>
              <a:buSzTx/>
              <a:buFontTx/>
              <a:buNone/>
              <a:defRPr sz="1500">
                <a:solidFill>
                  <a:srgbClr val="FFFFFF"/>
                </a:solidFill>
              </a:defRPr>
            </a:pPr>
          </a:p>
        </p:txBody>
      </p:sp>
      <p:sp>
        <p:nvSpPr>
          <p:cNvPr id="88" name="Slide Number"/>
          <p:cNvSpPr txBox="1"/>
          <p:nvPr>
            <p:ph type="sldNum" sz="quarter" idx="2"/>
          </p:nvPr>
        </p:nvSpPr>
        <p:spPr>
          <a:prstGeom prst="rect">
            <a:avLst/>
          </a:prstGeom>
        </p:spPr>
        <p:txBody>
          <a:bodyPr/>
          <a:lstStyle>
            <a:lvl1pPr>
              <a:defRPr>
                <a:solidFill>
                  <a:srgbClr val="637052"/>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95" name="Rectangle 7"/>
          <p:cNvSpPr/>
          <p:nvPr/>
        </p:nvSpPr>
        <p:spPr>
          <a:xfrm>
            <a:off x="0" y="4953000"/>
            <a:ext cx="12188825" cy="1905000"/>
          </a:xfrm>
          <a:prstGeom prst="rect">
            <a:avLst/>
          </a:prstGeom>
          <a:solidFill>
            <a:schemeClr val="accent2"/>
          </a:solidFill>
          <a:ln w="12700">
            <a:miter lim="400000"/>
          </a:ln>
        </p:spPr>
        <p:txBody>
          <a:bodyPr lIns="45719" rIns="45719"/>
          <a:lstStyle/>
          <a:p>
            <a:pPr/>
          </a:p>
        </p:txBody>
      </p:sp>
      <p:sp>
        <p:nvSpPr>
          <p:cNvPr id="96" name="Rectangle 8"/>
          <p:cNvSpPr/>
          <p:nvPr/>
        </p:nvSpPr>
        <p:spPr>
          <a:xfrm>
            <a:off x="14" y="4915075"/>
            <a:ext cx="12188826" cy="64009"/>
          </a:xfrm>
          <a:prstGeom prst="rect">
            <a:avLst/>
          </a:prstGeom>
          <a:solidFill>
            <a:schemeClr val="accent1"/>
          </a:solidFill>
          <a:ln w="12700">
            <a:miter lim="400000"/>
          </a:ln>
        </p:spPr>
        <p:txBody>
          <a:bodyPr lIns="45719" rIns="45719"/>
          <a:lstStyle/>
          <a:p>
            <a:pPr/>
          </a:p>
        </p:txBody>
      </p:sp>
      <p:sp>
        <p:nvSpPr>
          <p:cNvPr id="97" name="Title Text"/>
          <p:cNvSpPr txBox="1"/>
          <p:nvPr>
            <p:ph type="title"/>
          </p:nvPr>
        </p:nvSpPr>
        <p:spPr>
          <a:xfrm>
            <a:off x="1097280" y="5074920"/>
            <a:ext cx="10113265" cy="822961"/>
          </a:xfrm>
          <a:prstGeom prst="rect">
            <a:avLst/>
          </a:prstGeom>
        </p:spPr>
        <p:txBody>
          <a:bodyPr lIns="0" tIns="0" rIns="0" bIns="0"/>
          <a:lstStyle>
            <a:lvl1pPr>
              <a:defRPr sz="3600">
                <a:solidFill>
                  <a:srgbClr val="FFFFFF"/>
                </a:solidFill>
              </a:defRPr>
            </a:lvl1pPr>
          </a:lstStyle>
          <a:p>
            <a:pPr/>
            <a:r>
              <a:t>Title Text</a:t>
            </a:r>
          </a:p>
        </p:txBody>
      </p:sp>
      <p:sp>
        <p:nvSpPr>
          <p:cNvPr id="98" name="Picture Placeholder 2"/>
          <p:cNvSpPr/>
          <p:nvPr>
            <p:ph type="pic" idx="13"/>
          </p:nvPr>
        </p:nvSpPr>
        <p:spPr>
          <a:xfrm>
            <a:off x="14" y="0"/>
            <a:ext cx="12191987" cy="4915076"/>
          </a:xfrm>
          <a:prstGeom prst="rect">
            <a:avLst/>
          </a:prstGeom>
        </p:spPr>
        <p:txBody>
          <a:bodyPr lIns="91439" tIns="45719" rIns="91439" bIns="45719">
            <a:noAutofit/>
          </a:bodyPr>
          <a:lstStyle/>
          <a:p>
            <a:pPr/>
          </a:p>
        </p:txBody>
      </p:sp>
      <p:sp>
        <p:nvSpPr>
          <p:cNvPr id="99" name="Body Level One…"/>
          <p:cNvSpPr txBox="1"/>
          <p:nvPr>
            <p:ph type="body" sz="quarter" idx="1"/>
          </p:nvPr>
        </p:nvSpPr>
        <p:spPr>
          <a:xfrm>
            <a:off x="1097280" y="5907023"/>
            <a:ext cx="10113265" cy="594361"/>
          </a:xfrm>
          <a:prstGeom prst="rect">
            <a:avLst/>
          </a:prstGeom>
        </p:spPr>
        <p:txBody>
          <a:bodyPr/>
          <a:lstStyle>
            <a:lvl1pPr marL="0" indent="0">
              <a:spcBef>
                <a:spcPts val="600"/>
              </a:spcBef>
              <a:buClrTx/>
              <a:buSzTx/>
              <a:buFontTx/>
              <a:buNone/>
              <a:defRPr sz="1500">
                <a:solidFill>
                  <a:srgbClr val="FFFFFF"/>
                </a:solidFill>
              </a:defRPr>
            </a:lvl1pPr>
            <a:lvl2pPr marL="0" indent="457200">
              <a:spcBef>
                <a:spcPts val="600"/>
              </a:spcBef>
              <a:buClrTx/>
              <a:buSzTx/>
              <a:buFontTx/>
              <a:buNone/>
              <a:defRPr sz="1500">
                <a:solidFill>
                  <a:srgbClr val="FFFFFF"/>
                </a:solidFill>
              </a:defRPr>
            </a:lvl2pPr>
            <a:lvl3pPr marL="0" indent="914400">
              <a:spcBef>
                <a:spcPts val="600"/>
              </a:spcBef>
              <a:buClrTx/>
              <a:buSzTx/>
              <a:buFontTx/>
              <a:buNone/>
              <a:defRPr sz="1500">
                <a:solidFill>
                  <a:srgbClr val="FFFFFF"/>
                </a:solidFill>
              </a:defRPr>
            </a:lvl3pPr>
            <a:lvl4pPr marL="0" indent="1371600">
              <a:spcBef>
                <a:spcPts val="600"/>
              </a:spcBef>
              <a:buClrTx/>
              <a:buSzTx/>
              <a:buFontTx/>
              <a:buNone/>
              <a:defRPr sz="1500">
                <a:solidFill>
                  <a:srgbClr val="FFFFFF"/>
                </a:solidFill>
              </a:defRPr>
            </a:lvl4pPr>
            <a:lvl5pPr marL="0" indent="1828800">
              <a:spcBef>
                <a:spcPts val="600"/>
              </a:spcBef>
              <a:buClrTx/>
              <a:buSzTx/>
              <a:buFontTx/>
              <a:buNone/>
              <a:defRPr sz="15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6"/>
          <p:cNvSpPr/>
          <p:nvPr/>
        </p:nvSpPr>
        <p:spPr>
          <a:xfrm>
            <a:off x="1" y="6400800"/>
            <a:ext cx="12192001" cy="457200"/>
          </a:xfrm>
          <a:prstGeom prst="rect">
            <a:avLst/>
          </a:prstGeom>
          <a:solidFill>
            <a:schemeClr val="accent2"/>
          </a:solidFill>
          <a:ln w="12700">
            <a:miter lim="400000"/>
          </a:ln>
        </p:spPr>
        <p:txBody>
          <a:bodyPr lIns="45719" rIns="45719"/>
          <a:lstStyle/>
          <a:p>
            <a:pPr/>
          </a:p>
        </p:txBody>
      </p:sp>
      <p:sp>
        <p:nvSpPr>
          <p:cNvPr id="3" name="Rectangle 8"/>
          <p:cNvSpPr/>
          <p:nvPr/>
        </p:nvSpPr>
        <p:spPr>
          <a:xfrm>
            <a:off x="-1" y="6334316"/>
            <a:ext cx="12192003" cy="65999"/>
          </a:xfrm>
          <a:prstGeom prst="rect">
            <a:avLst/>
          </a:prstGeom>
          <a:solidFill>
            <a:schemeClr val="accent1"/>
          </a:solidFill>
          <a:ln w="12700">
            <a:miter lim="400000"/>
          </a:ln>
        </p:spPr>
        <p:txBody>
          <a:bodyPr lIns="45719" rIns="45719"/>
          <a:lstStyle/>
          <a:p>
            <a:pPr/>
          </a:p>
        </p:txBody>
      </p:sp>
      <p:sp>
        <p:nvSpPr>
          <p:cNvPr id="4" name="Straight Connector 9"/>
          <p:cNvSpPr/>
          <p:nvPr/>
        </p:nvSpPr>
        <p:spPr>
          <a:xfrm>
            <a:off x="1193532" y="1737845"/>
            <a:ext cx="9966960" cy="1"/>
          </a:xfrm>
          <a:prstGeom prst="line">
            <a:avLst/>
          </a:prstGeom>
          <a:ln w="6350">
            <a:solidFill>
              <a:srgbClr val="808080"/>
            </a:solidFill>
          </a:ln>
        </p:spPr>
        <p:txBody>
          <a:bodyPr lIns="45719" rIns="45719"/>
          <a:lstStyle/>
          <a:p>
            <a:pPr/>
          </a:p>
        </p:txBody>
      </p:sp>
      <p:sp>
        <p:nvSpPr>
          <p:cNvPr id="5" name="Title Text"/>
          <p:cNvSpPr txBox="1"/>
          <p:nvPr>
            <p:ph type="title"/>
          </p:nvPr>
        </p:nvSpPr>
        <p:spPr>
          <a:xfrm>
            <a:off x="1097280" y="286603"/>
            <a:ext cx="10058401" cy="1450757"/>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6" name="Body Level One…"/>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10975141" y="6526778"/>
            <a:ext cx="237343" cy="231141"/>
          </a:xfrm>
          <a:prstGeom prst="rect">
            <a:avLst/>
          </a:prstGeom>
          <a:ln w="12700">
            <a:miter lim="400000"/>
          </a:ln>
        </p:spPr>
        <p:txBody>
          <a:bodyPr wrap="none" lIns="45719" rIns="45719" anchor="ctr">
            <a:spAutoFit/>
          </a:bodyPr>
          <a:lstStyle>
            <a:lvl1pPr algn="r">
              <a:defRPr sz="10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1pPr>
      <a:lvl2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2pPr>
      <a:lvl3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3pPr>
      <a:lvl4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4pPr>
      <a:lvl5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5pPr>
      <a:lvl6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6pPr>
      <a:lvl7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7pPr>
      <a:lvl8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8pPr>
      <a:lvl9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9pPr>
    </p:titleStyle>
    <p:bodyStyle>
      <a:lvl1pPr marL="91439" marR="0" indent="-91439" algn="l" defTabSz="914400" rtl="0" latinLnBrk="0">
        <a:lnSpc>
          <a:spcPct val="90000"/>
        </a:lnSpc>
        <a:spcBef>
          <a:spcPts val="1200"/>
        </a:spcBef>
        <a:spcAft>
          <a:spcPts val="0"/>
        </a:spcAft>
        <a:buClr>
          <a:schemeClr val="accent1"/>
        </a:buClr>
        <a:buSzPct val="100000"/>
        <a:buFont typeface="Trebuchet MS"/>
        <a:buChar char=" "/>
        <a:tabLst/>
        <a:defRPr b="0" baseline="0" cap="none" i="0" spc="0" strike="noStrike" sz="2000" u="none">
          <a:solidFill>
            <a:srgbClr val="404040"/>
          </a:solidFill>
          <a:uFillTx/>
          <a:latin typeface="+mn-lt"/>
          <a:ea typeface="+mn-ea"/>
          <a:cs typeface="+mn-cs"/>
          <a:sym typeface="Calibri"/>
        </a:defRPr>
      </a:lvl1pPr>
      <a:lvl2pPr marL="404368" marR="0" indent="-203200" algn="l" defTabSz="914400" rtl="0" latinLnBrk="0">
        <a:lnSpc>
          <a:spcPct val="90000"/>
        </a:lnSpc>
        <a:spcBef>
          <a:spcPts val="1200"/>
        </a:spcBef>
        <a:spcAft>
          <a:spcPts val="0"/>
        </a:spcAft>
        <a:buClr>
          <a:schemeClr val="accent1"/>
        </a:buClr>
        <a:buSzPct val="100000"/>
        <a:buFont typeface="Trebuchet MS"/>
        <a:buChar char="◦"/>
        <a:tabLst/>
        <a:defRPr b="0" baseline="0" cap="none" i="0" spc="0" strike="noStrike" sz="2000" u="none">
          <a:solidFill>
            <a:srgbClr val="404040"/>
          </a:solidFill>
          <a:uFillTx/>
          <a:latin typeface="+mn-lt"/>
          <a:ea typeface="+mn-ea"/>
          <a:cs typeface="+mn-cs"/>
          <a:sym typeface="Calibri"/>
        </a:defRPr>
      </a:lvl2pPr>
      <a:lvl3pPr marL="645305" marR="0" indent="-261257" algn="l" defTabSz="914400" rtl="0" latinLnBrk="0">
        <a:lnSpc>
          <a:spcPct val="90000"/>
        </a:lnSpc>
        <a:spcBef>
          <a:spcPts val="1200"/>
        </a:spcBef>
        <a:spcAft>
          <a:spcPts val="0"/>
        </a:spcAft>
        <a:buClr>
          <a:schemeClr val="accent1"/>
        </a:buClr>
        <a:buSzPct val="100000"/>
        <a:buFont typeface="Trebuchet MS"/>
        <a:buChar char="◦"/>
        <a:tabLst/>
        <a:defRPr b="0" baseline="0" cap="none" i="0" spc="0" strike="noStrike" sz="2000" u="none">
          <a:solidFill>
            <a:srgbClr val="404040"/>
          </a:solidFill>
          <a:uFillTx/>
          <a:latin typeface="+mn-lt"/>
          <a:ea typeface="+mn-ea"/>
          <a:cs typeface="+mn-cs"/>
          <a:sym typeface="Calibri"/>
        </a:defRPr>
      </a:lvl3pPr>
      <a:lvl4pPr marL="828185" marR="0" indent="-261257" algn="l" defTabSz="914400" rtl="0" latinLnBrk="0">
        <a:lnSpc>
          <a:spcPct val="90000"/>
        </a:lnSpc>
        <a:spcBef>
          <a:spcPts val="1200"/>
        </a:spcBef>
        <a:spcAft>
          <a:spcPts val="0"/>
        </a:spcAft>
        <a:buClr>
          <a:schemeClr val="accent1"/>
        </a:buClr>
        <a:buSzPct val="100000"/>
        <a:buFont typeface="Trebuchet MS"/>
        <a:buChar char="◦"/>
        <a:tabLst/>
        <a:defRPr b="0" baseline="0" cap="none" i="0" spc="0" strike="noStrike" sz="2000" u="none">
          <a:solidFill>
            <a:srgbClr val="404040"/>
          </a:solidFill>
          <a:uFillTx/>
          <a:latin typeface="+mn-lt"/>
          <a:ea typeface="+mn-ea"/>
          <a:cs typeface="+mn-cs"/>
          <a:sym typeface="Calibri"/>
        </a:defRPr>
      </a:lvl4pPr>
      <a:lvl5pPr marL="1011065" marR="0" indent="-261257" algn="l" defTabSz="914400" rtl="0" latinLnBrk="0">
        <a:lnSpc>
          <a:spcPct val="90000"/>
        </a:lnSpc>
        <a:spcBef>
          <a:spcPts val="1200"/>
        </a:spcBef>
        <a:spcAft>
          <a:spcPts val="0"/>
        </a:spcAft>
        <a:buClr>
          <a:schemeClr val="accent1"/>
        </a:buClr>
        <a:buSzPct val="100000"/>
        <a:buFont typeface="Trebuchet MS"/>
        <a:buChar char="◦"/>
        <a:tabLst/>
        <a:defRPr b="0" baseline="0" cap="none" i="0" spc="0" strike="noStrike" sz="2000" u="none">
          <a:solidFill>
            <a:srgbClr val="404040"/>
          </a:solidFill>
          <a:uFillTx/>
          <a:latin typeface="+mn-lt"/>
          <a:ea typeface="+mn-ea"/>
          <a:cs typeface="+mn-cs"/>
          <a:sym typeface="Calibri"/>
        </a:defRPr>
      </a:lvl5pPr>
      <a:lvl6pPr marL="1197971" marR="0" indent="-326571" algn="l" defTabSz="914400" rtl="0" latinLnBrk="0">
        <a:lnSpc>
          <a:spcPct val="90000"/>
        </a:lnSpc>
        <a:spcBef>
          <a:spcPts val="1200"/>
        </a:spcBef>
        <a:spcAft>
          <a:spcPts val="0"/>
        </a:spcAft>
        <a:buClr>
          <a:schemeClr val="accent1"/>
        </a:buClr>
        <a:buSzPct val="100000"/>
        <a:buFont typeface="Trebuchet MS"/>
        <a:buChar char="◦"/>
        <a:tabLst/>
        <a:defRPr b="0" baseline="0" cap="none" i="0" spc="0" strike="noStrike" sz="2000" u="none">
          <a:solidFill>
            <a:srgbClr val="404040"/>
          </a:solidFill>
          <a:uFillTx/>
          <a:latin typeface="+mn-lt"/>
          <a:ea typeface="+mn-ea"/>
          <a:cs typeface="+mn-cs"/>
          <a:sym typeface="Calibri"/>
        </a:defRPr>
      </a:lvl6pPr>
      <a:lvl7pPr marL="1397971" marR="0" indent="-326571" algn="l" defTabSz="914400" rtl="0" latinLnBrk="0">
        <a:lnSpc>
          <a:spcPct val="90000"/>
        </a:lnSpc>
        <a:spcBef>
          <a:spcPts val="1200"/>
        </a:spcBef>
        <a:spcAft>
          <a:spcPts val="0"/>
        </a:spcAft>
        <a:buClr>
          <a:schemeClr val="accent1"/>
        </a:buClr>
        <a:buSzPct val="100000"/>
        <a:buFont typeface="Trebuchet MS"/>
        <a:buChar char="◦"/>
        <a:tabLst/>
        <a:defRPr b="0" baseline="0" cap="none" i="0" spc="0" strike="noStrike" sz="2000" u="none">
          <a:solidFill>
            <a:srgbClr val="404040"/>
          </a:solidFill>
          <a:uFillTx/>
          <a:latin typeface="+mn-lt"/>
          <a:ea typeface="+mn-ea"/>
          <a:cs typeface="+mn-cs"/>
          <a:sym typeface="Calibri"/>
        </a:defRPr>
      </a:lvl7pPr>
      <a:lvl8pPr marL="1597971" marR="0" indent="-326571" algn="l" defTabSz="914400" rtl="0" latinLnBrk="0">
        <a:lnSpc>
          <a:spcPct val="90000"/>
        </a:lnSpc>
        <a:spcBef>
          <a:spcPts val="1200"/>
        </a:spcBef>
        <a:spcAft>
          <a:spcPts val="0"/>
        </a:spcAft>
        <a:buClr>
          <a:schemeClr val="accent1"/>
        </a:buClr>
        <a:buSzPct val="100000"/>
        <a:buFont typeface="Trebuchet MS"/>
        <a:buChar char="◦"/>
        <a:tabLst/>
        <a:defRPr b="0" baseline="0" cap="none" i="0" spc="0" strike="noStrike" sz="2000" u="none">
          <a:solidFill>
            <a:srgbClr val="404040"/>
          </a:solidFill>
          <a:uFillTx/>
          <a:latin typeface="+mn-lt"/>
          <a:ea typeface="+mn-ea"/>
          <a:cs typeface="+mn-cs"/>
          <a:sym typeface="Calibri"/>
        </a:defRPr>
      </a:lvl8pPr>
      <a:lvl9pPr marL="1797971" marR="0" indent="-326571" algn="l" defTabSz="914400" rtl="0" latinLnBrk="0">
        <a:lnSpc>
          <a:spcPct val="90000"/>
        </a:lnSpc>
        <a:spcBef>
          <a:spcPts val="1200"/>
        </a:spcBef>
        <a:spcAft>
          <a:spcPts val="0"/>
        </a:spcAft>
        <a:buClr>
          <a:schemeClr val="accent1"/>
        </a:buClr>
        <a:buSzPct val="100000"/>
        <a:buFont typeface="Trebuchet MS"/>
        <a:buChar char="◦"/>
        <a:tabLst/>
        <a:defRPr b="0" baseline="0" cap="none" i="0" spc="0" strike="noStrike" sz="2000" u="none">
          <a:solidFill>
            <a:srgbClr val="40404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Title 1"/>
          <p:cNvSpPr txBox="1"/>
          <p:nvPr>
            <p:ph type="title"/>
          </p:nvPr>
        </p:nvSpPr>
        <p:spPr>
          <a:prstGeom prst="rect">
            <a:avLst/>
          </a:prstGeom>
        </p:spPr>
        <p:txBody>
          <a:bodyPr/>
          <a:lstStyle>
            <a:lvl1pPr>
              <a:defRPr spc="-100"/>
            </a:lvl1pPr>
          </a:lstStyle>
          <a:p>
            <a:pPr/>
            <a:r>
              <a:t>Model 2- Finite Mixture Model</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1" name="ddddd.png" descr="ddddd.png"/>
          <p:cNvPicPr>
            <a:picLocks noChangeAspect="1"/>
          </p:cNvPicPr>
          <p:nvPr/>
        </p:nvPicPr>
        <p:blipFill>
          <a:blip r:embed="rId2">
            <a:extLst/>
          </a:blip>
          <a:stretch>
            <a:fillRect/>
          </a:stretch>
        </p:blipFill>
        <p:spPr>
          <a:xfrm>
            <a:off x="6353909" y="1781088"/>
            <a:ext cx="5650805" cy="4439349"/>
          </a:xfrm>
          <a:prstGeom prst="rect">
            <a:avLst/>
          </a:prstGeom>
          <a:ln w="12700">
            <a:miter lim="400000"/>
          </a:ln>
        </p:spPr>
      </p:pic>
      <p:sp>
        <p:nvSpPr>
          <p:cNvPr id="112" name="Content Placeholder 2"/>
          <p:cNvSpPr txBox="1"/>
          <p:nvPr/>
        </p:nvSpPr>
        <p:spPr>
          <a:xfrm>
            <a:off x="1084580" y="1859976"/>
            <a:ext cx="5025926" cy="428157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90000"/>
              </a:lnSpc>
              <a:spcBef>
                <a:spcPts val="1200"/>
              </a:spcBef>
              <a:defRPr sz="2000">
                <a:solidFill>
                  <a:srgbClr val="404040"/>
                </a:solidFill>
              </a:defRPr>
            </a:pPr>
          </a:p>
          <a:p>
            <a:pPr>
              <a:lnSpc>
                <a:spcPct val="90000"/>
              </a:lnSpc>
              <a:spcBef>
                <a:spcPts val="1200"/>
              </a:spcBef>
              <a:defRPr sz="1300">
                <a:solidFill>
                  <a:srgbClr val="404040"/>
                </a:solidFill>
              </a:defRPr>
            </a:pPr>
            <a:r>
              <a:t>all_homicides &lt;- as.numeric(apply(data[,1:5],1,sum))</a:t>
            </a:r>
          </a:p>
          <a:p>
            <a:pPr>
              <a:lnSpc>
                <a:spcPct val="90000"/>
              </a:lnSpc>
              <a:spcBef>
                <a:spcPts val="1200"/>
              </a:spcBef>
              <a:defRPr sz="1300">
                <a:solidFill>
                  <a:srgbClr val="404040"/>
                </a:solidFill>
              </a:defRPr>
            </a:pPr>
            <a:r>
              <a:t>plot(all_homicides,type = 'l', ylab = 'Total Number of Homicides', main = 'Total Number of Homicides over time', col = ‘Red’)</a:t>
            </a:r>
          </a:p>
          <a:p>
            <a:pPr>
              <a:lnSpc>
                <a:spcPct val="90000"/>
              </a:lnSpc>
              <a:spcBef>
                <a:spcPts val="1200"/>
              </a:spcBef>
              <a:defRPr sz="1300">
                <a:solidFill>
                  <a:srgbClr val="404040"/>
                </a:solidFill>
              </a:defRPr>
            </a:pPr>
          </a:p>
          <a:p>
            <a:pPr>
              <a:lnSpc>
                <a:spcPct val="90000"/>
              </a:lnSpc>
              <a:spcBef>
                <a:spcPts val="1200"/>
              </a:spcBef>
              <a:defRPr sz="1300">
                <a:solidFill>
                  <a:srgbClr val="404040"/>
                </a:solidFill>
              </a:defRPr>
            </a:pPr>
          </a:p>
          <a:p>
            <a:pPr>
              <a:lnSpc>
                <a:spcPct val="90000"/>
              </a:lnSpc>
              <a:spcBef>
                <a:spcPts val="1200"/>
              </a:spcBef>
              <a:defRPr sz="1300">
                <a:solidFill>
                  <a:srgbClr val="404040"/>
                </a:solidFill>
              </a:defRPr>
            </a:pPr>
            <a:r>
              <a:t>Can we observe how the crimes are distributed over time?</a:t>
            </a:r>
          </a:p>
        </p:txBody>
      </p:sp>
      <p:sp>
        <p:nvSpPr>
          <p:cNvPr id="113" name="Title 1"/>
          <p:cNvSpPr txBox="1"/>
          <p:nvPr>
            <p:ph type="title"/>
          </p:nvPr>
        </p:nvSpPr>
        <p:spPr>
          <a:xfrm>
            <a:off x="1066800" y="287088"/>
            <a:ext cx="10058400" cy="1450758"/>
          </a:xfrm>
          <a:prstGeom prst="rect">
            <a:avLst/>
          </a:prstGeom>
        </p:spPr>
        <p:txBody>
          <a:bodyPr/>
          <a:lstStyle>
            <a:lvl1pPr>
              <a:defRPr spc="-100"/>
            </a:lvl1pPr>
          </a:lstStyle>
          <a:p>
            <a:pPr/>
            <a:r>
              <a:t>What does the total number of crimes over time look like?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Content Placeholder 2"/>
          <p:cNvSpPr txBox="1"/>
          <p:nvPr/>
        </p:nvSpPr>
        <p:spPr>
          <a:xfrm>
            <a:off x="1084580" y="1859976"/>
            <a:ext cx="5025926" cy="428157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90000"/>
              </a:lnSpc>
              <a:spcBef>
                <a:spcPts val="1200"/>
              </a:spcBef>
              <a:defRPr sz="2000">
                <a:solidFill>
                  <a:srgbClr val="404040"/>
                </a:solidFill>
              </a:defRPr>
            </a:lvl1pPr>
          </a:lstStyle>
          <a:p>
            <a:pPr/>
            <a:r>
              <a:t>Even before looking at the histogram, we might already have an idea on what model to use for our mixture, but it might be useful to visualize it before arriving to conclusions.</a:t>
            </a:r>
          </a:p>
        </p:txBody>
      </p:sp>
      <p:sp>
        <p:nvSpPr>
          <p:cNvPr id="116" name="Title 1"/>
          <p:cNvSpPr txBox="1"/>
          <p:nvPr>
            <p:ph type="title"/>
          </p:nvPr>
        </p:nvSpPr>
        <p:spPr>
          <a:xfrm>
            <a:off x="1066800" y="287088"/>
            <a:ext cx="10058400" cy="1450758"/>
          </a:xfrm>
          <a:prstGeom prst="rect">
            <a:avLst/>
          </a:prstGeom>
        </p:spPr>
        <p:txBody>
          <a:bodyPr/>
          <a:lstStyle>
            <a:lvl1pPr>
              <a:defRPr spc="-100"/>
            </a:lvl1pPr>
          </a:lstStyle>
          <a:p>
            <a:pPr/>
            <a:r>
              <a:t>Histogram of the homicides dataset</a:t>
            </a:r>
          </a:p>
        </p:txBody>
      </p:sp>
      <p:pic>
        <p:nvPicPr>
          <p:cNvPr id="117" name="dadsfafsafas.png" descr="dadsfafsafas.png"/>
          <p:cNvPicPr>
            <a:picLocks noChangeAspect="1"/>
          </p:cNvPicPr>
          <p:nvPr/>
        </p:nvPicPr>
        <p:blipFill>
          <a:blip r:embed="rId2">
            <a:extLst/>
          </a:blip>
          <a:stretch>
            <a:fillRect/>
          </a:stretch>
        </p:blipFill>
        <p:spPr>
          <a:xfrm>
            <a:off x="6361360" y="1800405"/>
            <a:ext cx="5601627" cy="4400714"/>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Title 1"/>
          <p:cNvSpPr txBox="1"/>
          <p:nvPr>
            <p:ph type="title"/>
          </p:nvPr>
        </p:nvSpPr>
        <p:spPr>
          <a:prstGeom prst="rect">
            <a:avLst/>
          </a:prstGeom>
        </p:spPr>
        <p:txBody>
          <a:bodyPr/>
          <a:lstStyle>
            <a:lvl1pPr>
              <a:defRPr spc="-100"/>
            </a:lvl1pPr>
          </a:lstStyle>
          <a:p>
            <a:pPr/>
            <a:r>
              <a:t>Gaussian vs Poisson</a:t>
            </a:r>
          </a:p>
        </p:txBody>
      </p:sp>
      <p:sp>
        <p:nvSpPr>
          <p:cNvPr id="120" name="Content Placeholder 2"/>
          <p:cNvSpPr txBox="1"/>
          <p:nvPr>
            <p:ph type="body" sz="quarter" idx="1"/>
          </p:nvPr>
        </p:nvSpPr>
        <p:spPr>
          <a:xfrm>
            <a:off x="1077565" y="1457131"/>
            <a:ext cx="7958386" cy="1200835"/>
          </a:xfrm>
          <a:prstGeom prst="rect">
            <a:avLst/>
          </a:prstGeom>
        </p:spPr>
        <p:txBody>
          <a:bodyPr/>
          <a:lstStyle/>
          <a:p>
            <a:pPr marL="71323" indent="-71323" defTabSz="713231">
              <a:spcBef>
                <a:spcPts val="900"/>
              </a:spcBef>
              <a:defRPr sz="1560"/>
            </a:pPr>
          </a:p>
          <a:p>
            <a:pPr marL="71323" indent="-71323" defTabSz="713231">
              <a:spcBef>
                <a:spcPts val="900"/>
              </a:spcBef>
              <a:defRPr sz="1560"/>
            </a:pPr>
            <a:r>
              <a:t>histDist(all_homicides, family = c('NO'), main = 'Gaussian Fit')</a:t>
            </a:r>
          </a:p>
          <a:p>
            <a:pPr marL="71323" indent="-71323" defTabSz="713231">
              <a:spcBef>
                <a:spcPts val="900"/>
              </a:spcBef>
              <a:defRPr sz="1560"/>
            </a:pPr>
            <a:r>
              <a:t>histDist(all_homicides, family = c('PO'), main = 'Poisson Fit')</a:t>
            </a:r>
          </a:p>
        </p:txBody>
      </p:sp>
      <p:pic>
        <p:nvPicPr>
          <p:cNvPr id="121" name="fasgagagsa.png" descr="fasgagagsa.png"/>
          <p:cNvPicPr>
            <a:picLocks noChangeAspect="1"/>
          </p:cNvPicPr>
          <p:nvPr/>
        </p:nvPicPr>
        <p:blipFill>
          <a:blip r:embed="rId2">
            <a:extLst/>
          </a:blip>
          <a:stretch>
            <a:fillRect/>
          </a:stretch>
        </p:blipFill>
        <p:spPr>
          <a:xfrm>
            <a:off x="6774367" y="2207011"/>
            <a:ext cx="5041058" cy="3960325"/>
          </a:xfrm>
          <a:prstGeom prst="rect">
            <a:avLst/>
          </a:prstGeom>
          <a:ln w="12700">
            <a:miter lim="400000"/>
          </a:ln>
        </p:spPr>
      </p:pic>
      <p:pic>
        <p:nvPicPr>
          <p:cNvPr id="122" name="fasdgsgaegqwg.png" descr="fasdgsgaegqwg.png"/>
          <p:cNvPicPr>
            <a:picLocks noChangeAspect="1"/>
          </p:cNvPicPr>
          <p:nvPr/>
        </p:nvPicPr>
        <p:blipFill>
          <a:blip r:embed="rId3">
            <a:extLst/>
          </a:blip>
          <a:stretch>
            <a:fillRect/>
          </a:stretch>
        </p:blipFill>
        <p:spPr>
          <a:xfrm>
            <a:off x="1172905" y="2320188"/>
            <a:ext cx="4752936" cy="373397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Title 1"/>
          <p:cNvSpPr txBox="1"/>
          <p:nvPr>
            <p:ph type="title"/>
          </p:nvPr>
        </p:nvSpPr>
        <p:spPr>
          <a:prstGeom prst="rect">
            <a:avLst/>
          </a:prstGeom>
        </p:spPr>
        <p:txBody>
          <a:bodyPr/>
          <a:lstStyle>
            <a:lvl1pPr>
              <a:defRPr spc="-100"/>
            </a:lvl1pPr>
          </a:lstStyle>
          <a:p>
            <a:pPr/>
            <a:r>
              <a:t>Why Poisson</a:t>
            </a:r>
          </a:p>
        </p:txBody>
      </p:sp>
      <p:sp>
        <p:nvSpPr>
          <p:cNvPr id="125" name="Content Placeholder 2"/>
          <p:cNvSpPr txBox="1"/>
          <p:nvPr>
            <p:ph type="body" idx="1"/>
          </p:nvPr>
        </p:nvSpPr>
        <p:spPr>
          <a:xfrm>
            <a:off x="1097280" y="1845734"/>
            <a:ext cx="10058401" cy="4023360"/>
          </a:xfrm>
          <a:prstGeom prst="rect">
            <a:avLst/>
          </a:prstGeom>
        </p:spPr>
        <p:txBody>
          <a:bodyPr/>
          <a:lstStyle/>
          <a:p>
            <a:pPr/>
            <a:r>
              <a:t>It makes sense to use Poisson when we have countable number of events occurring in an interval of time.</a:t>
            </a:r>
          </a:p>
          <a:p>
            <a:pPr/>
          </a:p>
          <a:p>
            <a:pPr/>
            <a:r>
              <a:t>In this case, we have five different types of homicides over a period of 313 weeks.</a:t>
            </a:r>
          </a:p>
          <a:p>
            <a:pPr/>
          </a:p>
          <a:p>
            <a:pPr/>
            <a:r>
              <a:t>We will then proceed by using a multi Poisson distribution for our mixture model and pick the best model according to the BIC</a:t>
            </a:r>
          </a:p>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Title 1"/>
          <p:cNvSpPr txBox="1"/>
          <p:nvPr>
            <p:ph type="title"/>
          </p:nvPr>
        </p:nvSpPr>
        <p:spPr>
          <a:prstGeom prst="rect">
            <a:avLst/>
          </a:prstGeom>
        </p:spPr>
        <p:txBody>
          <a:bodyPr/>
          <a:lstStyle>
            <a:lvl1pPr>
              <a:defRPr spc="-100"/>
            </a:lvl1pPr>
          </a:lstStyle>
          <a:p>
            <a:pPr/>
            <a:r>
              <a:t>Poisson Mixture</a:t>
            </a:r>
          </a:p>
        </p:txBody>
      </p:sp>
      <p:sp>
        <p:nvSpPr>
          <p:cNvPr id="128" name="Content Placeholder 2"/>
          <p:cNvSpPr txBox="1"/>
          <p:nvPr>
            <p:ph type="body" sz="half" idx="1"/>
          </p:nvPr>
        </p:nvSpPr>
        <p:spPr>
          <a:xfrm>
            <a:off x="1097280" y="1845734"/>
            <a:ext cx="5574160" cy="3930689"/>
          </a:xfrm>
          <a:prstGeom prst="rect">
            <a:avLst/>
          </a:prstGeom>
        </p:spPr>
        <p:txBody>
          <a:bodyPr/>
          <a:lstStyle/>
          <a:p>
            <a:pPr>
              <a:defRPr sz="1800"/>
            </a:pPr>
            <a:r>
              <a:t>To consider a range of clusters we are going to use stepFlexmix, from the flexmix library.</a:t>
            </a:r>
          </a:p>
          <a:p>
            <a:pPr marL="200526" indent="-200526">
              <a:buClrTx/>
              <a:buFontTx/>
              <a:buChar char="•"/>
              <a:defRPr sz="1800"/>
            </a:pPr>
            <a:r>
              <a:t>Where k is the range of values</a:t>
            </a:r>
          </a:p>
          <a:p>
            <a:pPr marL="200526" indent="-200526">
              <a:buClrTx/>
              <a:buFontTx/>
              <a:buChar char="•"/>
              <a:defRPr sz="1800"/>
            </a:pPr>
            <a:r>
              <a:t>Nrep is the number of iterations the EM algorithm runs for each k value</a:t>
            </a:r>
          </a:p>
          <a:p>
            <a:pPr marL="200526" indent="-200526">
              <a:buClrTx/>
              <a:buFontTx/>
              <a:buChar char="•"/>
              <a:defRPr sz="1800"/>
            </a:pPr>
            <a:r>
              <a:t>The model is the Poisson, FLXMmvpois()</a:t>
            </a:r>
            <a:endParaRPr i="1"/>
          </a:p>
          <a:p>
            <a:pPr>
              <a:defRPr i="1" sz="1500"/>
            </a:pPr>
            <a:r>
              <a:t>poisson_mix &lt;- stepFlexmix(crime_matrix ~ 1,</a:t>
            </a:r>
          </a:p>
          <a:p>
            <a:pPr>
              <a:defRPr i="1" sz="1500"/>
            </a:pPr>
            <a:r>
              <a:t>                           k = 1:10, nrep = 5,</a:t>
            </a:r>
          </a:p>
          <a:p>
            <a:pPr>
              <a:defRPr i="1" sz="1500"/>
            </a:pPr>
            <a:r>
              <a:t>                           model = FLXMCmvpois(), </a:t>
            </a:r>
          </a:p>
          <a:p>
            <a:pPr>
              <a:defRPr i="1" sz="1500"/>
            </a:pPr>
            <a:r>
              <a:t>                           control = list(tolerance = 1e-15, iter = 1000))</a:t>
            </a:r>
          </a:p>
        </p:txBody>
      </p:sp>
      <p:pic>
        <p:nvPicPr>
          <p:cNvPr id="129" name="fasggagashhsas.png" descr="fasggagashhsas.png"/>
          <p:cNvPicPr>
            <a:picLocks noChangeAspect="1"/>
          </p:cNvPicPr>
          <p:nvPr/>
        </p:nvPicPr>
        <p:blipFill>
          <a:blip r:embed="rId2">
            <a:extLst/>
          </a:blip>
          <a:stretch>
            <a:fillRect/>
          </a:stretch>
        </p:blipFill>
        <p:spPr>
          <a:xfrm>
            <a:off x="6552657" y="1811170"/>
            <a:ext cx="5668176" cy="445299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Title 1"/>
          <p:cNvSpPr txBox="1"/>
          <p:nvPr>
            <p:ph type="title"/>
          </p:nvPr>
        </p:nvSpPr>
        <p:spPr>
          <a:prstGeom prst="rect">
            <a:avLst/>
          </a:prstGeom>
        </p:spPr>
        <p:txBody>
          <a:bodyPr/>
          <a:lstStyle>
            <a:lvl1pPr>
              <a:defRPr spc="-100"/>
            </a:lvl1pPr>
          </a:lstStyle>
          <a:p>
            <a:pPr/>
            <a:r>
              <a:t>Finding the best model</a:t>
            </a:r>
          </a:p>
        </p:txBody>
      </p:sp>
      <p:sp>
        <p:nvSpPr>
          <p:cNvPr id="132" name="Content Placeholder 2"/>
          <p:cNvSpPr txBox="1"/>
          <p:nvPr>
            <p:ph type="body" sz="half" idx="1"/>
          </p:nvPr>
        </p:nvSpPr>
        <p:spPr>
          <a:xfrm>
            <a:off x="1097280" y="1845734"/>
            <a:ext cx="5541020" cy="4023360"/>
          </a:xfrm>
          <a:prstGeom prst="rect">
            <a:avLst/>
          </a:prstGeom>
        </p:spPr>
        <p:txBody>
          <a:bodyPr/>
          <a:lstStyle/>
          <a:p>
            <a:pPr marL="200526" indent="-200526">
              <a:buClrTx/>
              <a:buFontTx/>
              <a:buChar char="•"/>
              <a:defRPr sz="1800"/>
            </a:pPr>
            <a:r>
              <a:t>We can find the best model by using the function getModel.</a:t>
            </a:r>
          </a:p>
          <a:p>
            <a:pPr lvl="1" marL="292608" indent="-91440">
              <a:buChar char=" "/>
              <a:defRPr i="1" sz="1800"/>
            </a:pPr>
            <a:r>
              <a:t>best_fit &lt;- getModel(poisson_mix, which = ‘BIC’)</a:t>
            </a:r>
          </a:p>
          <a:p>
            <a:pPr marL="200526" indent="-200526">
              <a:buClrTx/>
              <a:buFontTx/>
              <a:buChar char="•"/>
              <a:defRPr sz="1800"/>
            </a:pPr>
            <a:r>
              <a:t>This will give us our subpopulation based on the minimization of the BIC, although we can use the same function for the AIC or ICL</a:t>
            </a:r>
          </a:p>
          <a:p>
            <a:pPr marL="200526" indent="-200526">
              <a:buClrTx/>
              <a:buFontTx/>
              <a:buChar char="•"/>
              <a:defRPr sz="1800"/>
            </a:pPr>
            <a:r>
              <a:t>In our case, the best fit model has 4 different clusters, we can get the lambda parameters, which can be thought of as the average number of events in an interval of time by using the parameters() function :</a:t>
            </a:r>
          </a:p>
          <a:p>
            <a:pPr>
              <a:defRPr i="1" sz="1800"/>
            </a:pPr>
            <a:r>
              <a:t>params_lambdas &lt;- data.frame(parameters(best_fit))</a:t>
            </a:r>
          </a:p>
        </p:txBody>
      </p:sp>
      <p:pic>
        <p:nvPicPr>
          <p:cNvPr id="133" name="posterior.png" descr="posterior.png"/>
          <p:cNvPicPr>
            <a:picLocks noChangeAspect="1"/>
          </p:cNvPicPr>
          <p:nvPr/>
        </p:nvPicPr>
        <p:blipFill>
          <a:blip r:embed="rId2">
            <a:extLst/>
          </a:blip>
          <a:stretch>
            <a:fillRect/>
          </a:stretch>
        </p:blipFill>
        <p:spPr>
          <a:xfrm>
            <a:off x="7453268" y="510893"/>
            <a:ext cx="4571213" cy="3591207"/>
          </a:xfrm>
          <a:prstGeom prst="rect">
            <a:avLst/>
          </a:prstGeom>
          <a:ln w="12700">
            <a:miter lim="400000"/>
          </a:ln>
        </p:spPr>
      </p:pic>
      <p:pic>
        <p:nvPicPr>
          <p:cNvPr id="134" name="Screen Shot 2019-09-23 at 5.21.37 PM.png" descr="Screen Shot 2019-09-23 at 5.21.37 PM.png"/>
          <p:cNvPicPr>
            <a:picLocks noChangeAspect="1"/>
          </p:cNvPicPr>
          <p:nvPr/>
        </p:nvPicPr>
        <p:blipFill>
          <a:blip r:embed="rId3">
            <a:extLst/>
          </a:blip>
          <a:stretch>
            <a:fillRect/>
          </a:stretch>
        </p:blipFill>
        <p:spPr>
          <a:xfrm>
            <a:off x="6726824" y="4605099"/>
            <a:ext cx="5364699" cy="122621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Title 1"/>
          <p:cNvSpPr txBox="1"/>
          <p:nvPr>
            <p:ph type="title"/>
          </p:nvPr>
        </p:nvSpPr>
        <p:spPr>
          <a:prstGeom prst="rect">
            <a:avLst/>
          </a:prstGeom>
        </p:spPr>
        <p:txBody>
          <a:bodyPr/>
          <a:lstStyle>
            <a:lvl1pPr>
              <a:defRPr spc="-100"/>
            </a:lvl1pPr>
          </a:lstStyle>
          <a:p>
            <a:pPr/>
            <a:r>
              <a:t>Plotting the clusters</a:t>
            </a:r>
          </a:p>
        </p:txBody>
      </p:sp>
      <p:pic>
        <p:nvPicPr>
          <p:cNvPr id="137" name="totalz.png" descr="totalz.png"/>
          <p:cNvPicPr>
            <a:picLocks noChangeAspect="1"/>
          </p:cNvPicPr>
          <p:nvPr/>
        </p:nvPicPr>
        <p:blipFill>
          <a:blip r:embed="rId2">
            <a:extLst/>
          </a:blip>
          <a:stretch>
            <a:fillRect/>
          </a:stretch>
        </p:blipFill>
        <p:spPr>
          <a:xfrm>
            <a:off x="6152877" y="1624215"/>
            <a:ext cx="5950134" cy="4674506"/>
          </a:xfrm>
          <a:prstGeom prst="rect">
            <a:avLst/>
          </a:prstGeom>
          <a:ln w="12700">
            <a:miter lim="400000"/>
          </a:ln>
        </p:spPr>
      </p:pic>
      <p:sp>
        <p:nvSpPr>
          <p:cNvPr id="138" name="params_lambdas_crime &lt;- params_lambdas %&gt;%…"/>
          <p:cNvSpPr txBox="1"/>
          <p:nvPr/>
        </p:nvSpPr>
        <p:spPr>
          <a:xfrm>
            <a:off x="1021904" y="1819870"/>
            <a:ext cx="4743634" cy="4193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pPr>
          </a:p>
          <a:p>
            <a:pPr>
              <a:defRPr i="1" sz="1600"/>
            </a:pPr>
            <a:r>
              <a:t>params_lambdas_crime &lt;- params_lambdas %&gt;% </a:t>
            </a:r>
          </a:p>
          <a:p>
            <a:pPr>
              <a:defRPr i="1" sz="1600"/>
            </a:pPr>
            <a:r>
              <a:t>mutate(crime = colnames(crime_matrix))</a:t>
            </a:r>
          </a:p>
          <a:p>
            <a:pPr>
              <a:defRPr i="1" sz="1600"/>
            </a:pPr>
            <a:r>
              <a:t>        </a:t>
            </a:r>
          </a:p>
          <a:p>
            <a:pPr>
              <a:defRPr i="1" sz="1600"/>
            </a:pPr>
          </a:p>
          <a:p>
            <a:pPr>
              <a:defRPr i="1" sz="1600"/>
            </a:pPr>
            <a:r>
              <a:t>params_lambdas_crime %&gt;% </a:t>
            </a:r>
          </a:p>
          <a:p>
            <a:pPr>
              <a:defRPr i="1" sz="1600"/>
            </a:pPr>
            <a:r>
              <a:t>  gather(cluster, lambdas, -crime) %&gt;% </a:t>
            </a:r>
          </a:p>
          <a:p>
            <a:pPr>
              <a:defRPr i="1" sz="1600"/>
            </a:pPr>
            <a:r>
              <a:t>  ggplot(aes(x = crime, y = lambdas, fill = crime)) + </a:t>
            </a:r>
          </a:p>
          <a:p>
            <a:pPr>
              <a:defRPr i="1" sz="1600"/>
            </a:pPr>
            <a:r>
              <a:t>  geom_bar(stat = "identity") +</a:t>
            </a:r>
          </a:p>
          <a:p>
            <a:pPr>
              <a:defRPr i="1" sz="1600"/>
            </a:pPr>
            <a:r>
              <a:t>  facet_wrap(~ cluster) +</a:t>
            </a:r>
          </a:p>
          <a:p>
            <a:pPr>
              <a:defRPr i="1" sz="1600"/>
            </a:pPr>
            <a:r>
              <a:t>  theme(axis.text.x = element_text(angle = 90, hjust = 1), legend.position = "none")  </a:t>
            </a:r>
          </a:p>
          <a:p>
            <a:pPr>
              <a:defRPr i="1" sz="1600"/>
            </a:pPr>
          </a:p>
          <a:p>
            <a:pPr>
              <a:defRPr sz="1600"/>
            </a:pPr>
            <a:r>
              <a:t>Four meaningful subgroups were found; through the use of clustering with PMM ,we can find the most critical periods of time.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A7A7A7"/>
      </a:dk2>
      <a:lt2>
        <a:srgbClr val="535353"/>
      </a:lt2>
      <a:accent1>
        <a:srgbClr val="E48312"/>
      </a:accent1>
      <a:accent2>
        <a:srgbClr val="BD582C"/>
      </a:accent2>
      <a:accent3>
        <a:srgbClr val="865640"/>
      </a:accent3>
      <a:accent4>
        <a:srgbClr val="9B8357"/>
      </a:accent4>
      <a:accent5>
        <a:srgbClr val="C2BC80"/>
      </a:accent5>
      <a:accent6>
        <a:srgbClr val="94A088"/>
      </a:accent6>
      <a:hlink>
        <a:srgbClr val="0000FF"/>
      </a:hlink>
      <a:folHlink>
        <a:srgbClr val="FF00FF"/>
      </a:folHlink>
    </a:clrScheme>
    <a:fontScheme name="Retrospect">
      <a:majorFont>
        <a:latin typeface="Helvetica"/>
        <a:ea typeface="Helvetica"/>
        <a:cs typeface="Helvetica"/>
      </a:majorFont>
      <a:minorFont>
        <a:latin typeface="Calibri"/>
        <a:ea typeface="Calibri"/>
        <a:cs typeface="Calibri"/>
      </a:minorFont>
    </a:fontScheme>
    <a:fmtScheme name="Retrospe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2700000">
              <a:srgbClr val="000000">
                <a:alpha val="60000"/>
              </a:srgbClr>
            </a:outerShdw>
          </a:effectLst>
        </a:effectStyle>
        <a:effectStyle>
          <a:effectLst>
            <a:outerShdw sx="100000" sy="100000" kx="0" ky="0" algn="b" rotWithShape="0" blurRad="38100" dist="25400" dir="270000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sx="100000" sy="100000" kx="0" ky="0" algn="b" rotWithShape="0" blurRad="38100" dist="25400" dir="2700000">
            <a:srgbClr val="000000">
              <a:alpha val="6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A7A7A7"/>
      </a:dk2>
      <a:lt2>
        <a:srgbClr val="535353"/>
      </a:lt2>
      <a:accent1>
        <a:srgbClr val="E48312"/>
      </a:accent1>
      <a:accent2>
        <a:srgbClr val="BD582C"/>
      </a:accent2>
      <a:accent3>
        <a:srgbClr val="865640"/>
      </a:accent3>
      <a:accent4>
        <a:srgbClr val="9B8357"/>
      </a:accent4>
      <a:accent5>
        <a:srgbClr val="C2BC80"/>
      </a:accent5>
      <a:accent6>
        <a:srgbClr val="94A088"/>
      </a:accent6>
      <a:hlink>
        <a:srgbClr val="0000FF"/>
      </a:hlink>
      <a:folHlink>
        <a:srgbClr val="FF00FF"/>
      </a:folHlink>
    </a:clrScheme>
    <a:fontScheme name="Retrospect">
      <a:majorFont>
        <a:latin typeface="Helvetica"/>
        <a:ea typeface="Helvetica"/>
        <a:cs typeface="Helvetica"/>
      </a:majorFont>
      <a:minorFont>
        <a:latin typeface="Calibri"/>
        <a:ea typeface="Calibri"/>
        <a:cs typeface="Calibri"/>
      </a:minorFont>
    </a:fontScheme>
    <a:fmtScheme name="Retrospe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2700000">
              <a:srgbClr val="000000">
                <a:alpha val="60000"/>
              </a:srgbClr>
            </a:outerShdw>
          </a:effectLst>
        </a:effectStyle>
        <a:effectStyle>
          <a:effectLst>
            <a:outerShdw sx="100000" sy="100000" kx="0" ky="0" algn="b" rotWithShape="0" blurRad="38100" dist="25400" dir="270000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sx="100000" sy="100000" kx="0" ky="0" algn="b" rotWithShape="0" blurRad="38100" dist="25400" dir="2700000">
            <a:srgbClr val="000000">
              <a:alpha val="6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