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paul777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paul777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paul777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paul777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paul777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paul777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paul777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#instructors" TargetMode="External"/><Relationship Id="rId2" Type="http://schemas.openxmlformats.org/officeDocument/2006/relationships/hyperlink" Target="https://github.com/rcpaul777/IBM_Data_Science_Professional_Cert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rcpaul777/IBM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rcpaul777/IBMData_Science_Professional_Certification/blob/master/10.Applied_Data_Science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8438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800" i="1" spc="-175" dirty="0">
                <a:solidFill>
                  <a:srgbClr val="616E52"/>
                </a:solidFill>
                <a:latin typeface="+mj-lt"/>
                <a:cs typeface="Arial"/>
              </a:rPr>
              <a:t>Chetan Paul</a:t>
            </a:r>
            <a:endParaRPr sz="2800" i="1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https://github.com/rcpaul777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1" y="1905000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https://github.com/rcpaul777/IBM_Data_Science_Professional_Certification/blob/master/10.Applied_Data_Science_Capstone/Week%201%20Introduction/Data%20wrangling%20.ipynb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https://github.com/rcpaul777/IBM_Data_Science_Professional_Certification/blob/master/10.Applied_Data_Science_Capstone/Week%202%20EDA/EDA%20with%20Visualization.ipynb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https://github.com/rcpaul777/IBM_Data_Science_Professional_Certification/blob/master/10.Applied_Data_Science_Capstone/Week%202%20EDA/EDA%20with%20SQL.ipynb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https://github.com/rcpaul777/IBM_Data_Science_Professional_Certification/blob/master/10.Applied_Data_Science_Capstone/Week%203%20Interactive%20Visual%20Analytics%20and%20Dashboard/Interactive%20Visual%20Analytics%20with%20Folium.ipynb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6635" y="136651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0" y="1468120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https://github.com/rcpaul777/IBM_Data_Science_Professional_Certification/blob/master/10.Applied_Data_Science_Capstone/Week%203%20Interactive%20Visual%20Analytics%20and%20Dashboard/spacex_dash_app.py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https://github.com/rcpaul777/IBM_Data_Science_Professional_Certification/blob/master/10.Applied_Data_ScienceCapstone/Week%204%20Predictive%20Analysis%20(Classification)/Machine%20Learning%20Prediction.ipynb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8404" y="1981200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19200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38200" y="983488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216408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400" y="2205319"/>
            <a:ext cx="3262247" cy="290592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endParaRPr lang="en-US" sz="2000" spc="-14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</a:t>
            </a:r>
            <a:endParaRPr lang="en-US" sz="2000" spc="-1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endParaRPr lang="en-US" sz="200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2390394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415" y="65788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019" y="1283335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3638" y="1537777"/>
            <a:ext cx="8401050" cy="402866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1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1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1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1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1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https://github.com/rcpaul777/IBM_Data_Science_Professional_Certification</a:t>
            </a:r>
            <a:endParaRPr sz="2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1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1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100" dirty="0">
              <a:latin typeface="Carlito"/>
              <a:cs typeface="Carlito"/>
            </a:endParaRPr>
          </a:p>
          <a:p>
            <a:pPr algn="l"/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1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1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1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1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1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1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100" dirty="0">
                <a:hlinkClick r:id="rId3"/>
              </a:rPr>
              <a:t>IBM Data Science Professional Certificate | Coursera | Instructor's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4" y="1742066"/>
            <a:ext cx="10651135" cy="396326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8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24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24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24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4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24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8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8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24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24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4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24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8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8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8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8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8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8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8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8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8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8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8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8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8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8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8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8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8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8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24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24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24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0939" y="790979"/>
            <a:ext cx="60312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https://github.com/rcpaul777/IBMData_Science_Professional_Certification/blob/master/10.Applied_Data_ScienceCapstone/Week%201%20Introduction/Data%20Collection%20Api%20.ipynb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https://github.com/rcpaul777/IBMData_Science_Professional_Certification/blob/master/10.Applied_Data_ScienceCapstone/Week%201%20Introduction/Data%20Collection%20with%20Web%20Scraping.ipynb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2986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ChetanPaul</dc:creator>
  <cp:lastModifiedBy>chetan paul</cp:lastModifiedBy>
  <cp:revision>3</cp:revision>
  <dcterms:created xsi:type="dcterms:W3CDTF">2021-08-26T16:53:12Z</dcterms:created>
  <dcterms:modified xsi:type="dcterms:W3CDTF">2021-10-13T12:38:22Z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