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23" r:id="rId3"/>
  </p:sldMasterIdLst>
  <p:notesMasterIdLst>
    <p:notesMasterId r:id="rId14"/>
  </p:notesMasterIdLst>
  <p:sldIdLst>
    <p:sldId id="7573" r:id="rId4"/>
    <p:sldId id="7605" r:id="rId5"/>
    <p:sldId id="7606" r:id="rId6"/>
    <p:sldId id="7591" r:id="rId7"/>
    <p:sldId id="7590" r:id="rId8"/>
    <p:sldId id="7574" r:id="rId9"/>
    <p:sldId id="7603" r:id="rId10"/>
    <p:sldId id="7604" r:id="rId11"/>
    <p:sldId id="7607" r:id="rId12"/>
    <p:sldId id="7602" r:id="rId13"/>
  </p:sldIdLst>
  <p:sldSz cx="12188825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3C2"/>
    <a:srgbClr val="BAD7D7"/>
    <a:srgbClr val="E4EEEF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9" autoAdjust="0"/>
    <p:restoredTop sz="94569"/>
  </p:normalViewPr>
  <p:slideViewPr>
    <p:cSldViewPr snapToGrid="0">
      <p:cViewPr varScale="1">
        <p:scale>
          <a:sx n="115" d="100"/>
          <a:sy n="115" d="100"/>
        </p:scale>
        <p:origin x="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1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0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51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5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9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70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94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38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36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64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044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74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62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14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6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9929" y="2830209"/>
            <a:ext cx="78302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zh-CN" altLang="en-US" sz="8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会议分享</a:t>
            </a: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17B545-6DB4-B044-AFF9-CC38F0A48A51}"/>
              </a:ext>
            </a:extLst>
          </p:cNvPr>
          <p:cNvSpPr txBox="1"/>
          <p:nvPr/>
        </p:nvSpPr>
        <p:spPr>
          <a:xfrm>
            <a:off x="875137" y="5816719"/>
            <a:ext cx="22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洪梓晋</a:t>
            </a:r>
            <a:r>
              <a:rPr kumimoji="1" lang="en-US" altLang="zh-CN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 - 11/17/2023</a:t>
            </a:r>
            <a:endParaRPr kumimoji="1" lang="zh-CN" altLang="en-US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36" y="1300520"/>
            <a:ext cx="3581552" cy="1147116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088BF9A3-D66D-B370-4A91-A0E16CDEE2C4}"/>
              </a:ext>
            </a:extLst>
          </p:cNvPr>
          <p:cNvSpPr txBox="1"/>
          <p:nvPr/>
        </p:nvSpPr>
        <p:spPr>
          <a:xfrm>
            <a:off x="5283205" y="430345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Conference Sharing</a:t>
            </a:r>
            <a:endParaRPr kumimoji="1" lang="zh-CN" altLang="en-US" dirty="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6925" y="2798133"/>
            <a:ext cx="31277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zh-CN" altLang="en-US" sz="8000" b="1" dirty="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感谢</a:t>
            </a:r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36" y="1300520"/>
            <a:ext cx="3581552" cy="1147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BC36AB3-596B-204E-94EF-805C3DAE9DA9}"/>
              </a:ext>
            </a:extLst>
          </p:cNvPr>
          <p:cNvSpPr/>
          <p:nvPr/>
        </p:nvSpPr>
        <p:spPr>
          <a:xfrm>
            <a:off x="1128419" y="354830"/>
            <a:ext cx="2307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Background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CFFEC5-F0AF-93CE-DC21-92E30CE4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03" y="1116606"/>
            <a:ext cx="8450478" cy="42646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A46173-A9C2-0AD8-C033-770C839C6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461" y="4671967"/>
            <a:ext cx="6634705" cy="2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DD8898E-E91F-3444-9063-4A63142C75FD}"/>
              </a:ext>
            </a:extLst>
          </p:cNvPr>
          <p:cNvSpPr/>
          <p:nvPr/>
        </p:nvSpPr>
        <p:spPr>
          <a:xfrm>
            <a:off x="1128418" y="354830"/>
            <a:ext cx="2455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Methodology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5A9E786-3805-BF36-BAF7-1684DBBD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01" y="992460"/>
            <a:ext cx="7913317" cy="3670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9D9730-8D61-E61C-24FD-57100E4DE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836" y="2958408"/>
            <a:ext cx="5777964" cy="37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DD8898E-E91F-3444-9063-4A63142C75FD}"/>
              </a:ext>
            </a:extLst>
          </p:cNvPr>
          <p:cNvSpPr/>
          <p:nvPr/>
        </p:nvSpPr>
        <p:spPr>
          <a:xfrm>
            <a:off x="1128418" y="354830"/>
            <a:ext cx="2455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Methodology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B596AD-055B-2BC4-97A3-655A56AC1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832" y="1450422"/>
            <a:ext cx="9924296" cy="50527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4498E32-FCBE-B71A-6E96-8000FB0DA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418" y="965355"/>
            <a:ext cx="2578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sp>
        <p:nvSpPr>
          <p:cNvPr id="36" name="矩形 17">
            <a:extLst>
              <a:ext uri="{FF2B5EF4-FFF2-40B4-BE49-F238E27FC236}">
                <a16:creationId xmlns:a16="http://schemas.microsoft.com/office/drawing/2014/main" id="{1E922F32-842E-5350-40E0-E5AA964AF536}"/>
              </a:ext>
            </a:extLst>
          </p:cNvPr>
          <p:cNvSpPr/>
          <p:nvPr/>
        </p:nvSpPr>
        <p:spPr>
          <a:xfrm>
            <a:off x="1128419" y="354830"/>
            <a:ext cx="2027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Evaluation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F422CB-742E-3F96-2AC2-47D2FB1C8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367"/>
          <a:stretch/>
        </p:blipFill>
        <p:spPr>
          <a:xfrm>
            <a:off x="914671" y="3905475"/>
            <a:ext cx="7772400" cy="28092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D4A485-D885-F5BE-A07E-78DE6562A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906" y="616440"/>
            <a:ext cx="7298213" cy="35688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2B5213-CDB2-2342-1B21-60DC54F8F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761" y="883855"/>
            <a:ext cx="3056219" cy="30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2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1968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Motivation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CFBC3C-5F08-1528-19C7-4E8559416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17" y="1118684"/>
            <a:ext cx="2422976" cy="27853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BC45D2-FDE9-2167-0A7B-F778B02D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500" y="1007261"/>
            <a:ext cx="7772400" cy="36837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56C7E4-2646-FF02-F86C-BEA218240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91" y="4866799"/>
            <a:ext cx="5573287" cy="17450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6C06A1-A5CC-5A4B-9FF6-BC47629E0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367" y="4829611"/>
            <a:ext cx="5937753" cy="17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2175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Method:IKE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8F9B33-8B1E-C6D7-6978-AF1AFBC4E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397" y="878050"/>
            <a:ext cx="7772400" cy="21331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38A8EA-37E0-B1CA-A0DE-BDC10B94A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417" y="1139660"/>
            <a:ext cx="3171812" cy="30260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BE7B65-1D13-D0CA-6383-CEC430E1E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65" y="4345159"/>
            <a:ext cx="3658632" cy="12505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2A6521-D4A4-A78D-6C5F-4EB1B8912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0023" y="3585117"/>
            <a:ext cx="4256504" cy="31498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BB1FA1-8BA5-95DE-481B-CC1A13ACE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4413" y="3303408"/>
            <a:ext cx="4018532" cy="33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1364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Result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DB3E28-92C5-B085-6917-A10142FCF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38" y="1101183"/>
            <a:ext cx="3279951" cy="2991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71ACE-98B1-D26D-A7FE-0B123DB3D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753" y="1101183"/>
            <a:ext cx="6980934" cy="2213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B50736-4D65-151A-673D-2A7394C42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753" y="3429000"/>
            <a:ext cx="6873554" cy="312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1364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Result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74" y="214084"/>
            <a:ext cx="1256246" cy="402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496624-23BD-0855-E996-650148B61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5" y="1079036"/>
            <a:ext cx="3300760" cy="32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30</Words>
  <Application>Microsoft Macintosh PowerPoint</Application>
  <PresentationFormat>自定义</PresentationFormat>
  <Paragraphs>22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汉仪南宫体简</vt:lpstr>
      <vt:lpstr>腾祥铁山楷书简繁合集</vt:lpstr>
      <vt:lpstr>Arial</vt:lpstr>
      <vt:lpstr>Calibri</vt:lpstr>
      <vt:lpstr>Calibri Light</vt:lpstr>
      <vt:lpstr>千图网海量PPT模板www.58pic.com</vt:lpstr>
      <vt:lpstr>1_千图网海量PPT模板www.58pic.com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Zijin Hong (BSc App Math w Math (Jinan) FT)</cp:lastModifiedBy>
  <cp:revision>60</cp:revision>
  <dcterms:created xsi:type="dcterms:W3CDTF">2018-10-20T02:59:00Z</dcterms:created>
  <dcterms:modified xsi:type="dcterms:W3CDTF">2023-11-17T13:34:47Z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