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4" r:id="rId11"/>
    <p:sldId id="262" r:id="rId12"/>
    <p:sldId id="263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9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95400"/>
            <a:ext cx="292417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orang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286000"/>
            <a:ext cx="5616575" cy="803275"/>
          </a:xfrm>
        </p:spPr>
        <p:txBody>
          <a:bodyPr anchor="t"/>
          <a:lstStyle>
            <a:lvl1pPr>
              <a:defRPr baseline="0"/>
            </a:lvl1pPr>
          </a:lstStyle>
          <a:p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4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081C5-5F55-40C4-822A-29FACD26C7D8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6F4A3-AC73-4001-80BA-EF132208A03B}" type="datetimeFigureOut">
              <a:rPr lang="en-US" altLang="en-US">
                <a:solidFill>
                  <a:srgbClr val="D6004A"/>
                </a:solidFill>
              </a:rPr>
              <a:pPr/>
              <a:t>08/07/16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9CDF-0401-40CF-8057-DC09A7EE3F80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36CE7-FB5A-475D-9C8C-F508668A213A}" type="datetimeFigureOut">
              <a:rPr lang="en-US" altLang="en-US">
                <a:solidFill>
                  <a:srgbClr val="D6004A"/>
                </a:solidFill>
              </a:rPr>
              <a:pPr/>
              <a:t>08/07/16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1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19537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3921125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7109B-445D-4A64-8F69-7E55204C241A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F4FFD-680D-45F5-8A2F-3415966CFA21}" type="datetimeFigureOut">
              <a:rPr lang="en-US" altLang="en-US">
                <a:solidFill>
                  <a:srgbClr val="D6004A"/>
                </a:solidFill>
              </a:rPr>
              <a:pPr/>
              <a:t>08/07/16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7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024812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4ADA-922B-4641-B0A4-2ABFD00F184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065BB-03B5-4698-8DDB-71BCE1B073D1}" type="datetimeFigureOut">
              <a:rPr lang="en-US" altLang="en-US">
                <a:solidFill>
                  <a:srgbClr val="D6004A"/>
                </a:solidFill>
              </a:rPr>
              <a:pPr/>
              <a:t>08/07/16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85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4C680-0440-4148-BB30-B74FB9BD059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98FC0-D0A3-4F6B-B4AC-AC1E52587FFA}" type="datetimeFigureOut">
              <a:rPr lang="en-US" altLang="en-US">
                <a:solidFill>
                  <a:srgbClr val="D6004A"/>
                </a:solidFill>
              </a:rPr>
              <a:pPr/>
              <a:t>08/07/16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8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960EB-B150-4181-A538-00895C7ABDAD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F29C-5060-4E24-9DE2-CD67277C3F50}" type="datetimeFigureOut">
              <a:rPr lang="en-US" altLang="en-US">
                <a:solidFill>
                  <a:srgbClr val="D6004A"/>
                </a:solidFill>
              </a:rPr>
              <a:pPr/>
              <a:t>08/07/16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11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11188" y="1306513"/>
            <a:ext cx="8410575" cy="47990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44725" y="6276975"/>
            <a:ext cx="49133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5263" y="6286500"/>
            <a:ext cx="1254125" cy="457200"/>
          </a:xfrm>
        </p:spPr>
        <p:txBody>
          <a:bodyPr/>
          <a:lstStyle>
            <a:lvl1pPr>
              <a:defRPr/>
            </a:lvl1pPr>
          </a:lstStyle>
          <a:p>
            <a:fld id="{47ED61AC-859B-4724-A3FF-E6637FEAF6AE}" type="datetime1">
              <a:rPr lang="en-US" altLang="en-US">
                <a:solidFill>
                  <a:srgbClr val="D6004A"/>
                </a:solidFill>
              </a:rPr>
              <a:pPr/>
              <a:t>08/07/16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5175" y="6286500"/>
            <a:ext cx="611188" cy="457200"/>
          </a:xfrm>
        </p:spPr>
        <p:txBody>
          <a:bodyPr/>
          <a:lstStyle>
            <a:lvl1pPr>
              <a:defRPr/>
            </a:lvl1pPr>
          </a:lstStyle>
          <a:p>
            <a:fld id="{F9405728-62B4-48C9-8D01-B0796C8616EB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5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2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CF3-1110-D54A-B496-DBD515E8BC9A}" type="datetimeFigureOut">
              <a:rPr lang="en-US" smtClean="0"/>
              <a:t>08/07/16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23AE-48BF-CF44-937E-54C851136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orange bar sm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248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het opmaakprofiel te bewerken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28797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567488"/>
            <a:ext cx="5762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484079E-BD0C-4765-97B5-67915398F4AE}" type="slidenum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0" name="Picture 11" descr="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0550" y="6567488"/>
            <a:ext cx="5397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B48595C-BB93-4422-9C97-3EA2405D564B}" type="datetimeFigureOut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08/07/16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opmaakprofielen van de modeltekst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  <a:p>
            <a:pPr lvl="3"/>
            <a:r>
              <a:rPr lang="nl-NL" altLang="en-US" smtClean="0"/>
              <a:t>Vierde niveau</a:t>
            </a:r>
          </a:p>
          <a:p>
            <a:pPr lvl="4"/>
            <a:r>
              <a:rPr lang="nl-NL" altLang="en-US" smtClean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10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065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main purpose is to create all the proxies you need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naoqi</a:t>
            </a:r>
            <a:r>
              <a:rPr lang="en-US" dirty="0" smtClean="0"/>
              <a:t>			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419" y="2102248"/>
            <a:ext cx="480158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global </a:t>
            </a:r>
            <a:r>
              <a:rPr lang="en-US" sz="1600" dirty="0" err="1"/>
              <a:t>audioProxy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motionProxy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memoryProxy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cameraProxy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ledProxy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tts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trackfaceProxy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playProxy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videoProxy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asr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speechProxy</a:t>
            </a:r>
            <a:r>
              <a:rPr lang="en-US" sz="1600" dirty="0"/>
              <a:t> # same as </a:t>
            </a:r>
            <a:r>
              <a:rPr lang="en-US" sz="1600" dirty="0" err="1"/>
              <a:t>asr</a:t>
            </a:r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sonarProxy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postureProxy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landmarkProxy</a:t>
            </a:r>
            <a:endParaRPr lang="en-US" sz="1600" dirty="0"/>
          </a:p>
          <a:p>
            <a:r>
              <a:rPr lang="en-US" sz="1600" dirty="0" smtClean="0"/>
              <a:t> global </a:t>
            </a:r>
            <a:r>
              <a:rPr lang="en-US" sz="1600" dirty="0" err="1"/>
              <a:t>soundProxy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 smtClean="0"/>
              <a:t>soundLocalizationProxy</a:t>
            </a:r>
            <a:endParaRPr lang="en-US" sz="1600" dirty="0" smtClean="0"/>
          </a:p>
          <a:p>
            <a:r>
              <a:rPr lang="en-US" sz="1600" dirty="0"/>
              <a:t> global </a:t>
            </a:r>
            <a:r>
              <a:rPr lang="en-US" sz="1600" dirty="0" err="1" smtClean="0"/>
              <a:t>trackerProxy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91958" y="2102248"/>
            <a:ext cx="368673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"</a:t>
            </a:r>
            <a:r>
              <a:rPr lang="en-US" sz="1600" dirty="0" err="1" smtClean="0"/>
              <a:t>ALAudioDevice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ALMotion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ALMemory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ALFaceDetection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ALLeds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ALTextToSpeech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ALFaceTracker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ALAudioPlayer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ALVideoRecorder</a:t>
            </a:r>
            <a:r>
              <a:rPr lang="en-US" sz="1600" dirty="0" smtClean="0"/>
              <a:t>”</a:t>
            </a:r>
            <a:endParaRPr lang="en-US" sz="1600" dirty="0" smtClean="0"/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ALSpeechRecognition</a:t>
            </a:r>
            <a:r>
              <a:rPr lang="en-US" sz="1600" dirty="0" smtClean="0"/>
              <a:t>”</a:t>
            </a:r>
          </a:p>
          <a:p>
            <a:endParaRPr lang="en-US" sz="1600" dirty="0" smtClean="0"/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ALSonar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ALRobotPosture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ALLandMarkDetection</a:t>
            </a:r>
            <a:r>
              <a:rPr lang="en-US" sz="1600" dirty="0"/>
              <a:t>"</a:t>
            </a:r>
            <a:endParaRPr lang="en-US" sz="1600" dirty="0" smtClean="0"/>
          </a:p>
          <a:p>
            <a:r>
              <a:rPr lang="en-US" sz="1600" dirty="0"/>
              <a:t>"</a:t>
            </a:r>
            <a:r>
              <a:rPr lang="en-US" sz="1600" dirty="0" err="1" smtClean="0"/>
              <a:t>ALSoundDetection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 smtClean="0"/>
              <a:t>ALAudioSourceLocalization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ALTracker</a:t>
            </a:r>
            <a:r>
              <a:rPr lang="en-US" sz="1600" dirty="0" smtClean="0"/>
              <a:t>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892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walking there are two variants.</a:t>
            </a:r>
          </a:p>
          <a:p>
            <a:r>
              <a:rPr lang="en-US" dirty="0" smtClean="0"/>
              <a:t>The first variant sets the heading direction and speed (don’t forget to turn it off! (zero speed)):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second method expects a distance in 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Turn motors on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494402"/>
            <a:ext cx="6741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, </a:t>
            </a:r>
            <a:r>
              <a:rPr lang="en-US" dirty="0" err="1" smtClean="0"/>
              <a:t>freq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 """"</a:t>
            </a:r>
          </a:p>
          <a:p>
            <a:r>
              <a:rPr lang="en-US" dirty="0" smtClean="0"/>
              <a:t>    dx = forward speed, </a:t>
            </a:r>
            <a:r>
              <a:rPr lang="en-US" dirty="0" err="1" smtClean="0"/>
              <a:t>dtheta</a:t>
            </a:r>
            <a:r>
              <a:rPr lang="en-US" dirty="0" smtClean="0"/>
              <a:t> = rotational speed,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dy</a:t>
            </a:r>
            <a:r>
              <a:rPr lang="en-US" dirty="0" smtClean="0"/>
              <a:t> = </a:t>
            </a:r>
            <a:r>
              <a:rPr lang="en-US" dirty="0" err="1" smtClean="0"/>
              <a:t>sidewards</a:t>
            </a:r>
            <a:r>
              <a:rPr lang="en-US" dirty="0" smtClean="0"/>
              <a:t> speed, </a:t>
            </a:r>
            <a:r>
              <a:rPr lang="en-US" dirty="0" err="1" smtClean="0"/>
              <a:t>freq</a:t>
            </a:r>
            <a:r>
              <a:rPr lang="en-US" dirty="0" smtClean="0"/>
              <a:t> = step frequency.</a:t>
            </a:r>
          </a:p>
          <a:p>
            <a:r>
              <a:rPr lang="en-US" dirty="0" smtClean="0"/>
              <a:t>    Allows </a:t>
            </a:r>
            <a:r>
              <a:rPr lang="en-US" dirty="0" err="1" smtClean="0"/>
              <a:t>Nao</a:t>
            </a:r>
            <a:r>
              <a:rPr lang="en-US" dirty="0" smtClean="0"/>
              <a:t> to move in a certain direction</a:t>
            </a:r>
          </a:p>
          <a:p>
            <a:r>
              <a:rPr lang="en-US" dirty="0" smtClean="0"/>
              <a:t>    with a certain speed.</a:t>
            </a:r>
          </a:p>
          <a:p>
            <a:r>
              <a:rPr lang="en-US" dirty="0" smtClean="0"/>
              <a:t>All values should be -1 and 1 except </a:t>
            </a:r>
            <a:r>
              <a:rPr lang="en-US" dirty="0" err="1" smtClean="0"/>
              <a:t>freq</a:t>
            </a:r>
            <a:r>
              <a:rPr lang="en-US" dirty="0" smtClean="0"/>
              <a:t> between 0 and 1</a:t>
            </a:r>
          </a:p>
          <a:p>
            <a:r>
              <a:rPr lang="en-US" dirty="0" smtClean="0"/>
              <a:t>    """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nao.Walk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7749" y="5986425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 smtClean="0"/>
              <a:t>nao.Stiffen</a:t>
            </a:r>
            <a:r>
              <a:rPr lang="en-US" dirty="0" smtClean="0"/>
              <a:t>() # turns all motors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5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moving the head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forget to turn the </a:t>
            </a:r>
            <a:r>
              <a:rPr lang="en-US" dirty="0" err="1" smtClean="0"/>
              <a:t>headmotors</a:t>
            </a:r>
            <a:r>
              <a:rPr lang="en-US" dirty="0" smtClean="0"/>
              <a:t> on/off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8" y="1710097"/>
            <a:ext cx="8030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nao.MoveHead</a:t>
            </a:r>
            <a:r>
              <a:rPr lang="en-US" dirty="0" smtClean="0"/>
              <a:t>(</a:t>
            </a:r>
            <a:r>
              <a:rPr lang="en-US" dirty="0" err="1" smtClean="0"/>
              <a:t>yaw_val</a:t>
            </a:r>
            <a:r>
              <a:rPr lang="en-US" dirty="0" smtClean="0"/>
              <a:t>=0, </a:t>
            </a:r>
            <a:r>
              <a:rPr lang="en-US" dirty="0" err="1" smtClean="0"/>
              <a:t>pitch_val</a:t>
            </a:r>
            <a:r>
              <a:rPr lang="en-US" dirty="0" smtClean="0"/>
              <a:t>=0, </a:t>
            </a:r>
            <a:r>
              <a:rPr lang="en-US" dirty="0" err="1" smtClean="0"/>
              <a:t>isAbsolute</a:t>
            </a:r>
            <a:r>
              <a:rPr lang="en-US" dirty="0" smtClean="0"/>
              <a:t>=True, </a:t>
            </a:r>
            <a:r>
              <a:rPr lang="en-US" dirty="0" err="1" smtClean="0"/>
              <a:t>timeLists</a:t>
            </a:r>
            <a:r>
              <a:rPr lang="en-US" dirty="0" smtClean="0"/>
              <a:t>=[[1],[1]])</a:t>
            </a:r>
          </a:p>
          <a:p>
            <a:endParaRPr lang="en-US" dirty="0" smtClean="0"/>
          </a:p>
          <a:p>
            <a:r>
              <a:rPr lang="en-US" dirty="0" smtClean="0"/>
              <a:t>yaw=</a:t>
            </a:r>
            <a:r>
              <a:rPr lang="en-US" dirty="0" err="1" smtClean="0"/>
              <a:t>nao.GetYaw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pitch = </a:t>
            </a:r>
            <a:r>
              <a:rPr lang="en-US" dirty="0" err="1" smtClean="0"/>
              <a:t>nao.GetPitch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yaw, pitch = </a:t>
            </a:r>
            <a:r>
              <a:rPr lang="en-US" dirty="0" err="1" smtClean="0"/>
              <a:t>nao.GetYawPitch</a:t>
            </a:r>
            <a:r>
              <a:rPr lang="en-US" dirty="0" smtClean="0"/>
              <a:t>():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nao.InitTrack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ao.EndTrack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functions from </a:t>
            </a:r>
            <a:r>
              <a:rPr lang="en-US" dirty="0" err="1" smtClean="0"/>
              <a:t>naoqi</a:t>
            </a:r>
            <a:r>
              <a:rPr lang="en-US" dirty="0" smtClean="0"/>
              <a:t> directly once the proxies have been initialized: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you use a shorthand from </a:t>
            </a:r>
            <a:r>
              <a:rPr lang="en-US" dirty="0" err="1" smtClean="0"/>
              <a:t>nao.py</a:t>
            </a:r>
            <a:r>
              <a:rPr lang="en-US" dirty="0" smtClean="0"/>
              <a:t> (if available)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smtClean="0"/>
              <a:t>nao_nocv_2_0 </a:t>
            </a:r>
            <a:r>
              <a:rPr lang="en-US" dirty="0" smtClean="0"/>
              <a:t>as </a:t>
            </a:r>
            <a:r>
              <a:rPr lang="en-US" dirty="0" err="1" smtClean="0"/>
              <a:t>nao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nao.InitProxy</a:t>
            </a:r>
            <a:r>
              <a:rPr lang="en-US" dirty="0" smtClean="0"/>
              <a:t>(</a:t>
            </a:r>
            <a:r>
              <a:rPr lang="en-US" dirty="0" err="1" smtClean="0"/>
              <a:t>robot_IP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nao.motionProxy.setWalkTargetVelocity</a:t>
            </a:r>
            <a:r>
              <a:rPr lang="en-US" dirty="0" smtClean="0"/>
              <a:t>(1.0,0.0.0.0.1.0)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86164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</a:t>
            </a:r>
            <a:r>
              <a:rPr lang="en-US" dirty="0" smtClean="0"/>
              <a:t>(1.0,0.0.0.0.1.0)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sonar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left and right sonar values can be read. It returns the distance in 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Turn it off using: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[SL, SR]=</a:t>
            </a:r>
            <a:r>
              <a:rPr lang="en-US" dirty="0" err="1" smtClean="0"/>
              <a:t>nao.ReadSonar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videocamera</a:t>
            </a:r>
            <a:r>
              <a:rPr lang="en-US" dirty="0" smtClean="0"/>
              <a:t>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retrieve an image </a:t>
            </a:r>
            <a:r>
              <a:rPr lang="en-US" dirty="0" smtClean="0"/>
              <a:t>use (with </a:t>
            </a:r>
            <a:r>
              <a:rPr lang="en-US" dirty="0" err="1" smtClean="0"/>
              <a:t>openCV</a:t>
            </a:r>
            <a:r>
              <a:rPr lang="en-US" dirty="0" smtClean="0"/>
              <a:t> only)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nao.InitVideo</a:t>
            </a:r>
            <a:r>
              <a:rPr lang="en-US" dirty="0" smtClean="0"/>
              <a:t>(resolution)</a:t>
            </a:r>
          </a:p>
          <a:p>
            <a:endParaRPr lang="en-US" dirty="0"/>
          </a:p>
          <a:p>
            <a:r>
              <a:rPr lang="pt-BR" dirty="0" smtClean="0"/>
              <a:t>#</a:t>
            </a:r>
            <a:r>
              <a:rPr lang="pt-BR" dirty="0" err="1" smtClean="0"/>
              <a:t>resolution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0, 1, 2, 3 </a:t>
            </a:r>
            <a:r>
              <a:rPr lang="pt-BR" dirty="0" err="1" smtClean="0"/>
              <a:t>corresponding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</a:p>
          <a:p>
            <a:r>
              <a:rPr lang="pt-BR" dirty="0" smtClean="0"/>
              <a:t>#[160,120],[320,240],[640,480],[1280,960]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152042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Image=</a:t>
            </a:r>
            <a:r>
              <a:rPr lang="en-US" dirty="0" err="1" smtClean="0"/>
              <a:t>nao.GetImage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Facetracking</a:t>
            </a:r>
            <a:r>
              <a:rPr lang="en-US" dirty="0" smtClean="0"/>
              <a:t> can be enabled/disabled with: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detect a face use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Search for a face using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66117"/>
            <a:ext cx="674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nao.ALTrack</a:t>
            </a:r>
            <a:r>
              <a:rPr lang="en-US" dirty="0" smtClean="0"/>
              <a:t>(True) # turn on </a:t>
            </a:r>
            <a:r>
              <a:rPr lang="en-US" dirty="0" smtClean="0"/>
              <a:t>motors </a:t>
            </a:r>
            <a:r>
              <a:rPr lang="en-US" dirty="0" smtClean="0"/>
              <a:t>and enable face tracking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ao.ALTrack</a:t>
            </a:r>
            <a:r>
              <a:rPr lang="en-US" dirty="0" smtClean="0"/>
              <a:t>(False) #disable face tracking</a:t>
            </a:r>
          </a:p>
          <a:p>
            <a:endParaRPr lang="en-US" dirty="0"/>
          </a:p>
          <a:p>
            <a:r>
              <a:rPr lang="en-US" dirty="0" err="1" smtClean="0"/>
              <a:t>nao.EndTrack</a:t>
            </a:r>
            <a:r>
              <a:rPr lang="en-US" dirty="0" smtClean="0"/>
              <a:t>() #turn </a:t>
            </a:r>
            <a:r>
              <a:rPr lang="en-US" dirty="0" smtClean="0"/>
              <a:t>head motors </a:t>
            </a:r>
            <a:r>
              <a:rPr lang="en-US" dirty="0" smtClean="0"/>
              <a:t>off</a:t>
            </a:r>
          </a:p>
          <a:p>
            <a:r>
              <a:rPr lang="en-US" dirty="0" err="1" smtClean="0"/>
              <a:t>nao.InitTrack</a:t>
            </a:r>
            <a:r>
              <a:rPr lang="en-US" dirty="0" smtClean="0"/>
              <a:t>() # turn </a:t>
            </a:r>
            <a:r>
              <a:rPr lang="en-US" dirty="0" smtClean="0"/>
              <a:t>head motors </a:t>
            </a:r>
            <a:r>
              <a:rPr lang="en-US" dirty="0" smtClean="0"/>
              <a:t>on again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etected, timestamp, [</a:t>
            </a:r>
            <a:r>
              <a:rPr lang="en-US" dirty="0" err="1" smtClean="0"/>
              <a:t>face_x</a:t>
            </a:r>
            <a:r>
              <a:rPr lang="en-US" dirty="0" smtClean="0"/>
              <a:t>, </a:t>
            </a:r>
            <a:r>
              <a:rPr lang="en-US" dirty="0" err="1" smtClean="0"/>
              <a:t>face_y</a:t>
            </a:r>
            <a:r>
              <a:rPr lang="en-US" dirty="0" smtClean="0"/>
              <a:t>] </a:t>
            </a:r>
            <a:r>
              <a:rPr lang="en-US" dirty="0" smtClean="0"/>
              <a:t>= </a:t>
            </a:r>
            <a:r>
              <a:rPr lang="en-US" dirty="0" err="1" smtClean="0"/>
              <a:t>nao.DetectFace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nao.FindFace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# optional arguments (gain=1.0, offset=[0.0, -0.2])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LandMark</a:t>
            </a:r>
            <a:r>
              <a:rPr lang="en-US" dirty="0" smtClean="0"/>
              <a:t> detection </a:t>
            </a:r>
            <a:r>
              <a:rPr lang="en-US" dirty="0" smtClean="0"/>
              <a:t>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</a:t>
            </a:r>
            <a:r>
              <a:rPr lang="en-US" dirty="0" smtClean="0"/>
              <a:t>Landmark can be detected using: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nao.InitLandMark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/>
              <a:t>markerInfo</a:t>
            </a:r>
            <a:r>
              <a:rPr lang="en-US" dirty="0"/>
              <a:t>=</a:t>
            </a:r>
            <a:r>
              <a:rPr lang="en-US" dirty="0" err="1" smtClean="0"/>
              <a:t>nao.DetectLandMark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markerinfo</a:t>
            </a:r>
            <a:r>
              <a:rPr lang="en-US" dirty="0" smtClean="0"/>
              <a:t>[0]		#</a:t>
            </a:r>
            <a:r>
              <a:rPr lang="en-US" dirty="0" err="1"/>
              <a:t>markerID</a:t>
            </a:r>
            <a:endParaRPr lang="en-US" dirty="0"/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1</a:t>
            </a:r>
            <a:r>
              <a:rPr lang="en-US" dirty="0" smtClean="0"/>
              <a:t>]		#</a:t>
            </a:r>
            <a:r>
              <a:rPr lang="en-US" dirty="0"/>
              <a:t>alpha - x location in camera angle</a:t>
            </a:r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/>
              <a:t>beta  - y location</a:t>
            </a:r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/>
              <a:t>sizeX</a:t>
            </a:r>
            <a:endParaRPr lang="en-US" dirty="0"/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4</a:t>
            </a:r>
            <a:r>
              <a:rPr lang="en-US" dirty="0" smtClean="0"/>
              <a:t>]		#</a:t>
            </a:r>
            <a:r>
              <a:rPr lang="en-US" dirty="0" err="1"/>
              <a:t>sizeY</a:t>
            </a:r>
            <a:endParaRPr lang="en-US" dirty="0"/>
          </a:p>
          <a:p>
            <a:r>
              <a:rPr lang="en-US" dirty="0" err="1" smtClean="0"/>
              <a:t>markerinfo</a:t>
            </a:r>
            <a:r>
              <a:rPr lang="en-US" dirty="0" smtClean="0"/>
              <a:t>[</a:t>
            </a:r>
            <a:r>
              <a:rPr lang="en-US" dirty="0"/>
              <a:t>5] </a:t>
            </a:r>
            <a:r>
              <a:rPr lang="en-US" dirty="0" smtClean="0"/>
              <a:t>	#</a:t>
            </a:r>
            <a:r>
              <a:rPr lang="en-US" dirty="0"/>
              <a:t>orientation about vertical </a:t>
            </a:r>
            <a:r>
              <a:rPr lang="en-US" dirty="0" err="1"/>
              <a:t>w.r.</a:t>
            </a:r>
            <a:r>
              <a:rPr lang="en-US" dirty="0"/>
              <a:t> </a:t>
            </a:r>
            <a:r>
              <a:rPr lang="en-US" dirty="0" err="1"/>
              <a:t>Nao's</a:t>
            </a:r>
            <a:r>
              <a:rPr lang="en-US" dirty="0"/>
              <a:t>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4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detection </a:t>
            </a:r>
            <a:r>
              <a:rPr lang="en-US" dirty="0" smtClean="0"/>
              <a:t>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</a:t>
            </a:r>
            <a:r>
              <a:rPr lang="en-US" dirty="0" smtClean="0"/>
              <a:t>Sound can be detected using: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</a:t>
            </a:r>
            <a:r>
              <a:rPr lang="en-US" dirty="0" err="1" smtClean="0"/>
              <a:t>Detection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#index of sound start/</a:t>
            </a:r>
            <a:r>
              <a:rPr lang="en-US" dirty="0" smtClean="0"/>
              <a:t>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[1]		#</a:t>
            </a:r>
            <a:r>
              <a:rPr lang="en-US" dirty="0"/>
              <a:t>type: 1=start, 0=end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		#</a:t>
            </a:r>
            <a:r>
              <a:rPr lang="en-US" dirty="0"/>
              <a:t>confidence: probability that there was a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6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Localization </a:t>
            </a:r>
            <a:r>
              <a:rPr lang="en-US" dirty="0" smtClean="0"/>
              <a:t>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</a:t>
            </a:r>
            <a:r>
              <a:rPr lang="en-US" dirty="0" smtClean="0"/>
              <a:t>Sound can be detected using: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nao.InitSoundLocalizat</a:t>
            </a:r>
            <a:r>
              <a:rPr lang="en-US" dirty="0" err="1" smtClean="0"/>
              <a:t>ion</a:t>
            </a:r>
            <a:r>
              <a:rPr lang="en-US" dirty="0" smtClean="0"/>
              <a:t>(switch=True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nao.DetectSoundLocation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#azimuth 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[1]</a:t>
            </a:r>
            <a:r>
              <a:rPr lang="en-US" dirty="0"/>
              <a:t>		</a:t>
            </a:r>
            <a:r>
              <a:rPr lang="en-US" dirty="0" smtClean="0"/>
              <a:t>#elevation </a:t>
            </a:r>
            <a:r>
              <a:rPr lang="en-US" dirty="0"/>
              <a:t>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[2]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/>
              <a:t>confidence: probability that there was a sound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[3]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 err="1" smtClean="0"/>
              <a:t>Headposition</a:t>
            </a:r>
            <a:r>
              <a:rPr lang="en-US" dirty="0" smtClean="0"/>
              <a:t> 6D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default postures: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Note: Prior to version 1.40 </a:t>
            </a:r>
            <a:r>
              <a:rPr lang="en-US" dirty="0" err="1" smtClean="0"/>
              <a:t>InitPose</a:t>
            </a:r>
            <a:r>
              <a:rPr lang="en-US" dirty="0" smtClean="0"/>
              <a:t> expects a crouch pose!!</a:t>
            </a:r>
          </a:p>
          <a:p>
            <a:endParaRPr lang="en-US" dirty="0" smtClean="0"/>
          </a:p>
          <a:p>
            <a:r>
              <a:rPr lang="en-US" smtClean="0"/>
              <a:t>From version </a:t>
            </a:r>
            <a:r>
              <a:rPr lang="en-US" dirty="0" smtClean="0"/>
              <a:t>1.40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10097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ao.Crouch</a:t>
            </a:r>
            <a:r>
              <a:rPr lang="en-US" dirty="0" smtClean="0"/>
              <a:t>() # </a:t>
            </a:r>
            <a:r>
              <a:rPr lang="en-US" dirty="0" err="1" smtClean="0"/>
              <a:t>goto</a:t>
            </a:r>
            <a:r>
              <a:rPr lang="en-US" dirty="0" smtClean="0"/>
              <a:t> crouch pose and turn motors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7749" y="426843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nao.GoToPosture</a:t>
            </a:r>
            <a:r>
              <a:rPr lang="en-US" dirty="0" smtClean="0"/>
              <a:t>(</a:t>
            </a:r>
            <a:r>
              <a:rPr lang="en-US" dirty="0" err="1" smtClean="0"/>
              <a:t>the_pose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#Available postures are “Stand”, “Sit”, “Crouch”,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Ue special orange">
  <a:themeElements>
    <a:clrScheme name="TUe special orang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orang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789</Words>
  <Application>Microsoft Macintosh PowerPoint</Application>
  <PresentationFormat>On-screen Show (4:3)</PresentationFormat>
  <Paragraphs>203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TUe special orange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nao.py</dc:title>
  <dc:creator>Raymond</dc:creator>
  <cp:lastModifiedBy>rc</cp:lastModifiedBy>
  <cp:revision>14</cp:revision>
  <dcterms:created xsi:type="dcterms:W3CDTF">2016-04-25T22:56:43Z</dcterms:created>
  <dcterms:modified xsi:type="dcterms:W3CDTF">2016-07-08T09:38:23Z</dcterms:modified>
</cp:coreProperties>
</file>