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5" r:id="rId8"/>
    <p:sldId id="266" r:id="rId9"/>
    <p:sldId id="267" r:id="rId10"/>
    <p:sldId id="264" r:id="rId11"/>
    <p:sldId id="262" r:id="rId12"/>
    <p:sldId id="263" r:id="rId13"/>
    <p:sldId id="26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109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1CF3-1110-D54A-B496-DBD515E8BC9A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23AE-48BF-CF44-937E-54C851136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8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1CF3-1110-D54A-B496-DBD515E8BC9A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23AE-48BF-CF44-937E-54C851136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3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1CF3-1110-D54A-B496-DBD515E8BC9A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23AE-48BF-CF44-937E-54C851136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93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295400"/>
            <a:ext cx="2924175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 descr="orange titl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2286000"/>
            <a:ext cx="5616575" cy="803275"/>
          </a:xfrm>
        </p:spPr>
        <p:txBody>
          <a:bodyPr anchor="t"/>
          <a:lstStyle>
            <a:lvl1pPr>
              <a:defRPr baseline="0"/>
            </a:lvl1pPr>
          </a:lstStyle>
          <a:p>
            <a:endParaRPr lang="nl-NL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70647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01073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9081C5-5F55-40C4-822A-29FACD26C7D8}" type="slidenum">
              <a:rPr lang="en-US" altLang="en-US">
                <a:solidFill>
                  <a:srgbClr val="D6004A"/>
                </a:solidFill>
              </a:rPr>
              <a:pPr/>
              <a:t>‹#›</a:t>
            </a:fld>
            <a:endParaRPr lang="en-US" altLang="en-US">
              <a:solidFill>
                <a:srgbClr val="D6004A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16F4A3-AC73-4001-80BA-EF132208A03B}" type="datetimeFigureOut">
              <a:rPr lang="en-US" altLang="en-US">
                <a:solidFill>
                  <a:srgbClr val="D6004A"/>
                </a:solidFill>
              </a:rPr>
              <a:pPr/>
              <a:t>5/2/2017</a:t>
            </a:fld>
            <a:endParaRPr lang="en-US" altLang="en-US">
              <a:solidFill>
                <a:srgbClr val="D60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414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01073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8A9CDF-0401-40CF-8057-DC09A7EE3F80}" type="slidenum">
              <a:rPr lang="en-US" altLang="en-US">
                <a:solidFill>
                  <a:srgbClr val="D6004A"/>
                </a:solidFill>
              </a:rPr>
              <a:pPr/>
              <a:t>‹#›</a:t>
            </a:fld>
            <a:endParaRPr lang="en-US" altLang="en-US">
              <a:solidFill>
                <a:srgbClr val="D6004A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B36CE7-FB5A-475D-9C8C-F508668A213A}" type="datetimeFigureOut">
              <a:rPr lang="en-US" altLang="en-US">
                <a:solidFill>
                  <a:srgbClr val="D6004A"/>
                </a:solidFill>
              </a:rPr>
              <a:pPr/>
              <a:t>5/2/2017</a:t>
            </a:fld>
            <a:endParaRPr lang="en-US" altLang="en-US">
              <a:solidFill>
                <a:srgbClr val="D60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510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196975"/>
            <a:ext cx="3919537" cy="454183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196975"/>
            <a:ext cx="3921125" cy="454183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01073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27109B-445D-4A64-8F69-7E55204C241A}" type="slidenum">
              <a:rPr lang="en-US" altLang="en-US">
                <a:solidFill>
                  <a:srgbClr val="D6004A"/>
                </a:solidFill>
              </a:rPr>
              <a:pPr/>
              <a:t>‹#›</a:t>
            </a:fld>
            <a:endParaRPr lang="en-US" altLang="en-US">
              <a:solidFill>
                <a:srgbClr val="D6004A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4F4FFD-680D-45F5-8A2F-3415966CFA21}" type="datetimeFigureOut">
              <a:rPr lang="en-US" altLang="en-US">
                <a:solidFill>
                  <a:srgbClr val="D6004A"/>
                </a:solidFill>
              </a:rPr>
              <a:pPr/>
              <a:t>5/2/2017</a:t>
            </a:fld>
            <a:endParaRPr lang="en-US" altLang="en-US">
              <a:solidFill>
                <a:srgbClr val="D60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570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5000"/>
            <a:ext cx="4040188" cy="4221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5000"/>
            <a:ext cx="4041775" cy="4221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11188" y="0"/>
            <a:ext cx="8024812" cy="895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01073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D4ADA-922B-4641-B0A4-2ABFD00F1842}" type="slidenum">
              <a:rPr lang="en-US" altLang="en-US">
                <a:solidFill>
                  <a:srgbClr val="D6004A"/>
                </a:solidFill>
              </a:rPr>
              <a:pPr/>
              <a:t>‹#›</a:t>
            </a:fld>
            <a:endParaRPr lang="en-US" altLang="en-US">
              <a:solidFill>
                <a:srgbClr val="D6004A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C065BB-03B5-4698-8DDB-71BCE1B073D1}" type="datetimeFigureOut">
              <a:rPr lang="en-US" altLang="en-US">
                <a:solidFill>
                  <a:srgbClr val="D6004A"/>
                </a:solidFill>
              </a:rPr>
              <a:pPr/>
              <a:t>5/2/2017</a:t>
            </a:fld>
            <a:endParaRPr lang="en-US" altLang="en-US">
              <a:solidFill>
                <a:srgbClr val="D60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385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01073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C4C680-0440-4148-BB30-B74FB9BD0592}" type="slidenum">
              <a:rPr lang="en-US" altLang="en-US">
                <a:solidFill>
                  <a:srgbClr val="D6004A"/>
                </a:solidFill>
              </a:rPr>
              <a:pPr/>
              <a:t>‹#›</a:t>
            </a:fld>
            <a:endParaRPr lang="en-US" altLang="en-US">
              <a:solidFill>
                <a:srgbClr val="D6004A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598FC0-D0A3-4F6B-B4AC-AC1E52587FFA}" type="datetimeFigureOut">
              <a:rPr lang="en-US" altLang="en-US">
                <a:solidFill>
                  <a:srgbClr val="D6004A"/>
                </a:solidFill>
              </a:rPr>
              <a:pPr/>
              <a:t>5/2/2017</a:t>
            </a:fld>
            <a:endParaRPr lang="en-US" altLang="en-US">
              <a:solidFill>
                <a:srgbClr val="D60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5782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01073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B960EB-B150-4181-A538-00895C7ABDAD}" type="slidenum">
              <a:rPr lang="en-US" altLang="en-US">
                <a:solidFill>
                  <a:srgbClr val="D6004A"/>
                </a:solidFill>
              </a:rPr>
              <a:pPr/>
              <a:t>‹#›</a:t>
            </a:fld>
            <a:endParaRPr lang="en-US" altLang="en-US">
              <a:solidFill>
                <a:srgbClr val="D6004A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61F29C-5060-4E24-9DE2-CD67277C3F50}" type="datetimeFigureOut">
              <a:rPr lang="en-US" altLang="en-US">
                <a:solidFill>
                  <a:srgbClr val="D6004A"/>
                </a:solidFill>
              </a:rPr>
              <a:pPr/>
              <a:t>5/2/2017</a:t>
            </a:fld>
            <a:endParaRPr lang="en-US" altLang="en-US">
              <a:solidFill>
                <a:srgbClr val="D60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0113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424863" cy="641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11188" y="1306513"/>
            <a:ext cx="8410575" cy="4799012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244725" y="6276975"/>
            <a:ext cx="491331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01073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195263" y="6286500"/>
            <a:ext cx="1254125" cy="457200"/>
          </a:xfrm>
        </p:spPr>
        <p:txBody>
          <a:bodyPr/>
          <a:lstStyle>
            <a:lvl1pPr>
              <a:defRPr/>
            </a:lvl1pPr>
          </a:lstStyle>
          <a:p>
            <a:fld id="{47ED61AC-859B-4724-A3FF-E6637FEAF6AE}" type="datetime1">
              <a:rPr lang="en-US" altLang="en-US">
                <a:solidFill>
                  <a:srgbClr val="D6004A"/>
                </a:solidFill>
              </a:rPr>
              <a:pPr/>
              <a:t>5/2/2017</a:t>
            </a:fld>
            <a:endParaRPr lang="en-US" altLang="en-US">
              <a:solidFill>
                <a:srgbClr val="D6004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5175" y="6286500"/>
            <a:ext cx="611188" cy="457200"/>
          </a:xfrm>
        </p:spPr>
        <p:txBody>
          <a:bodyPr/>
          <a:lstStyle>
            <a:lvl1pPr>
              <a:defRPr/>
            </a:lvl1pPr>
          </a:lstStyle>
          <a:p>
            <a:fld id="{F9405728-62B4-48C9-8D01-B0796C8616EB}" type="slidenum">
              <a:rPr lang="en-US" altLang="en-US">
                <a:solidFill>
                  <a:srgbClr val="D6004A"/>
                </a:solidFill>
              </a:rPr>
              <a:pPr/>
              <a:t>‹#›</a:t>
            </a:fld>
            <a:endParaRPr lang="en-US" altLang="en-US">
              <a:solidFill>
                <a:srgbClr val="D60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98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1CF3-1110-D54A-B496-DBD515E8BC9A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23AE-48BF-CF44-937E-54C851136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51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1CF3-1110-D54A-B496-DBD515E8BC9A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23AE-48BF-CF44-937E-54C851136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6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1CF3-1110-D54A-B496-DBD515E8BC9A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23AE-48BF-CF44-937E-54C851136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28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1CF3-1110-D54A-B496-DBD515E8BC9A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23AE-48BF-CF44-937E-54C851136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74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1CF3-1110-D54A-B496-DBD515E8BC9A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23AE-48BF-CF44-937E-54C851136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21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1CF3-1110-D54A-B496-DBD515E8BC9A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23AE-48BF-CF44-937E-54C851136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5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1CF3-1110-D54A-B496-DBD515E8BC9A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23AE-48BF-CF44-937E-54C851136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4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1CF3-1110-D54A-B496-DBD515E8BC9A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23AE-48BF-CF44-937E-54C851136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0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E1CF3-1110-D54A-B496-DBD515E8BC9A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523AE-48BF-CF44-937E-54C851136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3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orange bar small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0"/>
            <a:ext cx="8024812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Klik om het opmaakprofiel te bewerken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2879725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+mn-ea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101073"/>
              </a:solidFill>
            </a:endParaRP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70300" y="6567488"/>
            <a:ext cx="576263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accent2"/>
                </a:solidFill>
                <a:cs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E484079E-BD0C-4765-97B5-67915398F4AE}" type="slidenum">
              <a:rPr lang="en-US" altLang="en-US">
                <a:solidFill>
                  <a:srgbClr val="D6004A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D6004A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pic>
        <p:nvPicPr>
          <p:cNvPr id="1030" name="Picture 11" descr="logo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0" y="6332538"/>
            <a:ext cx="20304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5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30550" y="6567488"/>
            <a:ext cx="53975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accent2"/>
                </a:solidFill>
                <a:cs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BB48595C-BB93-4422-9C97-3EA2405D564B}" type="datetimeFigureOut">
              <a:rPr lang="en-US" altLang="en-US">
                <a:solidFill>
                  <a:srgbClr val="D6004A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5/2/2017</a:t>
            </a:fld>
            <a:endParaRPr lang="en-US" altLang="en-US">
              <a:solidFill>
                <a:srgbClr val="D6004A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03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7993062" cy="454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Klik om de opmaakprofielen van de modeltekst te bewerken</a:t>
            </a:r>
          </a:p>
          <a:p>
            <a:pPr lvl="1"/>
            <a:r>
              <a:rPr lang="nl-NL" altLang="en-US" smtClean="0"/>
              <a:t>Tweede niveau</a:t>
            </a:r>
          </a:p>
          <a:p>
            <a:pPr lvl="2"/>
            <a:r>
              <a:rPr lang="nl-NL" altLang="en-US" smtClean="0"/>
              <a:t>Derde niveau</a:t>
            </a:r>
          </a:p>
          <a:p>
            <a:pPr lvl="3"/>
            <a:r>
              <a:rPr lang="nl-NL" altLang="en-US" smtClean="0"/>
              <a:t>Vierde niveau</a:t>
            </a:r>
          </a:p>
          <a:p>
            <a:pPr lvl="4"/>
            <a:r>
              <a:rPr lang="nl-NL" altLang="en-US" smtClean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68101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MS PGothic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MS PGothic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MS PGothic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MS PGothic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MS PGothic" pitchFamily="34" charset="-128"/>
          <a:cs typeface="MS PGothic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534988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814388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2200" b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069975" indent="-2540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2200" b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349375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2200" b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1806575" indent="-2778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nao.py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Its main purpose is to create all the proxies you need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naoqi</a:t>
            </a:r>
            <a:r>
              <a:rPr lang="en-US" dirty="0" smtClean="0"/>
              <a:t>			</a:t>
            </a:r>
            <a:r>
              <a:rPr lang="en-US" dirty="0" err="1" smtClean="0"/>
              <a:t>nao.py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2419" y="2102248"/>
            <a:ext cx="4801580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 global </a:t>
            </a:r>
            <a:r>
              <a:rPr lang="en-US" sz="1600" dirty="0" err="1"/>
              <a:t>audioProxy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motionProxy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memoryProxy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cameraProxy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faceProxy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ledProxy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tts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trackfaceProxy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playProxy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videoProxy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asr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speechProxy</a:t>
            </a:r>
            <a:r>
              <a:rPr lang="en-US" sz="1600" dirty="0"/>
              <a:t> # same as </a:t>
            </a:r>
            <a:r>
              <a:rPr lang="en-US" sz="1600" dirty="0" err="1"/>
              <a:t>asr</a:t>
            </a:r>
            <a:r>
              <a:rPr lang="en-US" sz="1600" dirty="0"/>
              <a:t>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sonarProxy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postureProxy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landmarkProxy</a:t>
            </a:r>
            <a:endParaRPr lang="en-US" sz="1600" dirty="0"/>
          </a:p>
          <a:p>
            <a:r>
              <a:rPr lang="en-US" sz="1600" dirty="0" smtClean="0"/>
              <a:t> global </a:t>
            </a:r>
            <a:r>
              <a:rPr lang="en-US" sz="1600" dirty="0" err="1"/>
              <a:t>soundProxy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 smtClean="0"/>
              <a:t>soundLocalizationProxy</a:t>
            </a:r>
            <a:endParaRPr lang="en-US" sz="1600" dirty="0" smtClean="0"/>
          </a:p>
          <a:p>
            <a:r>
              <a:rPr lang="en-US" sz="1600" dirty="0"/>
              <a:t> global </a:t>
            </a:r>
            <a:r>
              <a:rPr lang="en-US" sz="1600" dirty="0" err="1" smtClean="0"/>
              <a:t>trackerProxy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791958" y="2102248"/>
            <a:ext cx="3686734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"</a:t>
            </a:r>
            <a:r>
              <a:rPr lang="en-US" sz="1600" dirty="0" err="1" smtClean="0"/>
              <a:t>ALAudioDevice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ALMotion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ALMemory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ALVideoDevice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ALFaceDetection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ALLeds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ALTextToSpeech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ALFaceTracker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ALAudioPlayer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ALVideoRecorder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ALSpeechRecognition</a:t>
            </a:r>
            <a:r>
              <a:rPr lang="en-US" sz="1600" dirty="0" smtClean="0"/>
              <a:t>”</a:t>
            </a:r>
          </a:p>
          <a:p>
            <a:endParaRPr lang="en-US" sz="1600" dirty="0" smtClean="0"/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ALSonar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ALRobotPosture</a:t>
            </a:r>
            <a:r>
              <a:rPr lang="en-US" sz="1600" dirty="0" smtClean="0"/>
              <a:t>”</a:t>
            </a:r>
          </a:p>
          <a:p>
            <a:r>
              <a:rPr lang="en-US" sz="1600" dirty="0"/>
              <a:t>"</a:t>
            </a:r>
            <a:r>
              <a:rPr lang="en-US" sz="1600" dirty="0" err="1"/>
              <a:t>ALLandMarkDetection</a:t>
            </a:r>
            <a:r>
              <a:rPr lang="en-US" sz="1600" dirty="0"/>
              <a:t>"</a:t>
            </a:r>
            <a:endParaRPr lang="en-US" sz="1600" dirty="0" smtClean="0"/>
          </a:p>
          <a:p>
            <a:r>
              <a:rPr lang="en-US" sz="1600" dirty="0"/>
              <a:t>"</a:t>
            </a:r>
            <a:r>
              <a:rPr lang="en-US" sz="1600" dirty="0" err="1" smtClean="0"/>
              <a:t>ALSoundDetection</a:t>
            </a:r>
            <a:r>
              <a:rPr lang="en-US" sz="1600" dirty="0" smtClean="0"/>
              <a:t>”</a:t>
            </a:r>
          </a:p>
          <a:p>
            <a:r>
              <a:rPr lang="en-US" sz="1600" dirty="0"/>
              <a:t>"</a:t>
            </a:r>
            <a:r>
              <a:rPr lang="en-US" sz="1600" dirty="0" err="1" smtClean="0"/>
              <a:t>ALAudioSourceLocalization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ALTracker</a:t>
            </a:r>
            <a:r>
              <a:rPr lang="en-US" sz="1600" dirty="0" smtClean="0"/>
              <a:t>"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4892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nao.py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walking there are two variants.</a:t>
            </a:r>
          </a:p>
          <a:p>
            <a:r>
              <a:rPr lang="en-US" dirty="0" smtClean="0"/>
              <a:t>The first variant sets the heading direction and speed (don’t forget to turn it off! (zero speed)):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second method expects a distance in m.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Turn motors on with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7749" y="2494402"/>
            <a:ext cx="67418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nao.Move</a:t>
            </a:r>
            <a:r>
              <a:rPr lang="en-US" dirty="0" smtClean="0"/>
              <a:t>(dx, </a:t>
            </a:r>
            <a:r>
              <a:rPr lang="en-US" dirty="0" err="1" smtClean="0"/>
              <a:t>dy</a:t>
            </a:r>
            <a:r>
              <a:rPr lang="en-US" dirty="0" smtClean="0"/>
              <a:t>, </a:t>
            </a:r>
            <a:r>
              <a:rPr lang="en-US" dirty="0" err="1" smtClean="0"/>
              <a:t>dtheta</a:t>
            </a:r>
            <a:r>
              <a:rPr lang="en-US" dirty="0" smtClean="0"/>
              <a:t>, </a:t>
            </a:r>
            <a:r>
              <a:rPr lang="en-US" dirty="0" err="1" smtClean="0"/>
              <a:t>freq</a:t>
            </a:r>
            <a:r>
              <a:rPr lang="en-US" dirty="0" smtClean="0"/>
              <a:t>)</a:t>
            </a:r>
          </a:p>
          <a:p>
            <a:r>
              <a:rPr lang="en-US" dirty="0" smtClean="0"/>
              <a:t> """"</a:t>
            </a:r>
          </a:p>
          <a:p>
            <a:r>
              <a:rPr lang="en-US" dirty="0" smtClean="0"/>
              <a:t>    dx = forward speed, </a:t>
            </a:r>
            <a:r>
              <a:rPr lang="en-US" dirty="0" err="1" smtClean="0"/>
              <a:t>dtheta</a:t>
            </a:r>
            <a:r>
              <a:rPr lang="en-US" dirty="0" smtClean="0"/>
              <a:t> = rotational speed,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dy</a:t>
            </a:r>
            <a:r>
              <a:rPr lang="en-US" dirty="0" smtClean="0"/>
              <a:t> = </a:t>
            </a:r>
            <a:r>
              <a:rPr lang="en-US" dirty="0" err="1" smtClean="0"/>
              <a:t>sidewards</a:t>
            </a:r>
            <a:r>
              <a:rPr lang="en-US" dirty="0" smtClean="0"/>
              <a:t> speed, </a:t>
            </a:r>
            <a:r>
              <a:rPr lang="en-US" dirty="0" err="1" smtClean="0"/>
              <a:t>freq</a:t>
            </a:r>
            <a:r>
              <a:rPr lang="en-US" dirty="0" smtClean="0"/>
              <a:t> = step frequency.</a:t>
            </a:r>
          </a:p>
          <a:p>
            <a:r>
              <a:rPr lang="en-US" dirty="0" smtClean="0"/>
              <a:t>    Allows </a:t>
            </a:r>
            <a:r>
              <a:rPr lang="en-US" dirty="0" err="1" smtClean="0"/>
              <a:t>Nao</a:t>
            </a:r>
            <a:r>
              <a:rPr lang="en-US" dirty="0" smtClean="0"/>
              <a:t> to move in a certain direction</a:t>
            </a:r>
          </a:p>
          <a:p>
            <a:r>
              <a:rPr lang="en-US" dirty="0" smtClean="0"/>
              <a:t>    with a certain speed.</a:t>
            </a:r>
          </a:p>
          <a:p>
            <a:r>
              <a:rPr lang="en-US" dirty="0" smtClean="0"/>
              <a:t>All values should be -1 and 1 except </a:t>
            </a:r>
            <a:r>
              <a:rPr lang="en-US" dirty="0" err="1" smtClean="0"/>
              <a:t>freq</a:t>
            </a:r>
            <a:r>
              <a:rPr lang="en-US" dirty="0" smtClean="0"/>
              <a:t> between 0 and 1</a:t>
            </a:r>
          </a:p>
          <a:p>
            <a:r>
              <a:rPr lang="en-US" dirty="0" smtClean="0"/>
              <a:t>    """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7749" y="5108750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nao.Walk</a:t>
            </a:r>
            <a:r>
              <a:rPr lang="en-US" dirty="0" smtClean="0"/>
              <a:t>(dx, </a:t>
            </a:r>
            <a:r>
              <a:rPr lang="en-US" dirty="0" err="1" smtClean="0"/>
              <a:t>dy</a:t>
            </a:r>
            <a:r>
              <a:rPr lang="en-US" dirty="0" smtClean="0"/>
              <a:t>, </a:t>
            </a:r>
            <a:r>
              <a:rPr lang="en-US" dirty="0" err="1" smtClean="0"/>
              <a:t>dtheta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77749" y="5986425"/>
            <a:ext cx="67418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nao.InitPose</a:t>
            </a:r>
            <a:r>
              <a:rPr lang="en-US" dirty="0" smtClean="0"/>
              <a:t>() # stand up and turn motors on</a:t>
            </a:r>
          </a:p>
          <a:p>
            <a:r>
              <a:rPr lang="en-US" dirty="0" err="1" smtClean="0"/>
              <a:t>nao.Stiffen</a:t>
            </a:r>
            <a:r>
              <a:rPr lang="en-US" dirty="0" smtClean="0"/>
              <a:t>() # turns all motors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5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nao.py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moving the head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Don’t forget to turn the </a:t>
            </a:r>
            <a:r>
              <a:rPr lang="en-US" dirty="0" err="1" smtClean="0"/>
              <a:t>headmotors</a:t>
            </a:r>
            <a:r>
              <a:rPr lang="en-US" dirty="0" smtClean="0"/>
              <a:t> on/off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7748" y="1710097"/>
            <a:ext cx="803047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nao.MoveHead</a:t>
            </a:r>
            <a:r>
              <a:rPr lang="en-US" dirty="0" smtClean="0"/>
              <a:t>(</a:t>
            </a:r>
            <a:r>
              <a:rPr lang="en-US" dirty="0" err="1" smtClean="0"/>
              <a:t>yaw_val</a:t>
            </a:r>
            <a:r>
              <a:rPr lang="en-US" dirty="0" smtClean="0"/>
              <a:t>=0, </a:t>
            </a:r>
            <a:r>
              <a:rPr lang="en-US" dirty="0" err="1" smtClean="0"/>
              <a:t>pitch_val</a:t>
            </a:r>
            <a:r>
              <a:rPr lang="en-US" dirty="0" smtClean="0"/>
              <a:t>=0, </a:t>
            </a:r>
            <a:r>
              <a:rPr lang="en-US" dirty="0" err="1" smtClean="0"/>
              <a:t>isAbsolute</a:t>
            </a:r>
            <a:r>
              <a:rPr lang="en-US" dirty="0" smtClean="0"/>
              <a:t>=True, </a:t>
            </a:r>
            <a:r>
              <a:rPr lang="en-US" dirty="0" err="1" smtClean="0"/>
              <a:t>timeLists</a:t>
            </a:r>
            <a:r>
              <a:rPr lang="en-US" dirty="0" smtClean="0"/>
              <a:t>=[[1],[1]])</a:t>
            </a:r>
          </a:p>
          <a:p>
            <a:endParaRPr lang="en-US" dirty="0" smtClean="0"/>
          </a:p>
          <a:p>
            <a:r>
              <a:rPr lang="en-US" dirty="0" smtClean="0"/>
              <a:t>yaw=</a:t>
            </a:r>
            <a:r>
              <a:rPr lang="en-US" dirty="0" err="1" smtClean="0"/>
              <a:t>nao.GetYaw</a:t>
            </a:r>
            <a:r>
              <a:rPr lang="en-US" dirty="0" smtClean="0"/>
              <a:t>():</a:t>
            </a:r>
          </a:p>
          <a:p>
            <a:endParaRPr lang="en-US" dirty="0" smtClean="0"/>
          </a:p>
          <a:p>
            <a:r>
              <a:rPr lang="en-US" dirty="0" smtClean="0"/>
              <a:t>pitch = </a:t>
            </a:r>
            <a:r>
              <a:rPr lang="en-US" dirty="0" err="1" smtClean="0"/>
              <a:t>nao.GetPitch</a:t>
            </a:r>
            <a:r>
              <a:rPr lang="en-US" dirty="0" smtClean="0"/>
              <a:t>():</a:t>
            </a:r>
          </a:p>
          <a:p>
            <a:endParaRPr lang="en-US" dirty="0" smtClean="0"/>
          </a:p>
          <a:p>
            <a:r>
              <a:rPr lang="en-US" dirty="0" smtClean="0"/>
              <a:t>yaw, pitch = </a:t>
            </a:r>
            <a:r>
              <a:rPr lang="en-US" dirty="0" err="1" smtClean="0"/>
              <a:t>nao.GetYawPitch</a:t>
            </a:r>
            <a:r>
              <a:rPr lang="en-US" dirty="0" smtClean="0"/>
              <a:t>():</a:t>
            </a:r>
          </a:p>
        </p:txBody>
      </p:sp>
      <p:sp>
        <p:nvSpPr>
          <p:cNvPr id="8" name="Rectangle 7"/>
          <p:cNvSpPr/>
          <p:nvPr/>
        </p:nvSpPr>
        <p:spPr>
          <a:xfrm>
            <a:off x="877749" y="5108750"/>
            <a:ext cx="67418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nao.InitTrack</a:t>
            </a:r>
            <a:r>
              <a:rPr lang="en-US" dirty="0" smtClean="0"/>
              <a:t>()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ao.EndTrack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09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2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nao.py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use functions from </a:t>
            </a:r>
            <a:r>
              <a:rPr lang="en-US" dirty="0" err="1" smtClean="0"/>
              <a:t>naoqi</a:t>
            </a:r>
            <a:r>
              <a:rPr lang="en-US" dirty="0" smtClean="0"/>
              <a:t> directly once the proxies have been initialized: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Or you use a shorthand from </a:t>
            </a:r>
            <a:r>
              <a:rPr lang="en-US" dirty="0" err="1" smtClean="0"/>
              <a:t>nao.py</a:t>
            </a:r>
            <a:r>
              <a:rPr lang="en-US" dirty="0" smtClean="0"/>
              <a:t> (if available)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7749" y="2102248"/>
            <a:ext cx="6741862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mport nao_nocv_2_0 as </a:t>
            </a:r>
            <a:r>
              <a:rPr lang="en-US" dirty="0" err="1" smtClean="0"/>
              <a:t>nao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nao.InitProxy</a:t>
            </a:r>
            <a:r>
              <a:rPr lang="en-US" dirty="0" smtClean="0"/>
              <a:t>(</a:t>
            </a:r>
            <a:r>
              <a:rPr lang="en-US" dirty="0" err="1" smtClean="0"/>
              <a:t>robot_IP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nao.motionProxy.setWalkTargetVelocity</a:t>
            </a:r>
            <a:r>
              <a:rPr lang="en-US" dirty="0" smtClean="0"/>
              <a:t>(1.0,0.0.0.0.1.0)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77749" y="4861649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ao.Move</a:t>
            </a:r>
            <a:r>
              <a:rPr lang="en-US" dirty="0" smtClean="0"/>
              <a:t>(1.0,0.0.0.0.1.0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8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nao.py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sonar needs to be initialized before it can be used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After that the left and right sonar values can be read. It returns the distance in m.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Turn it off using: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7749" y="2102248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nao.InitSonar</a:t>
            </a:r>
            <a:r>
              <a:rPr lang="en-US" dirty="0" smtClean="0"/>
              <a:t>(True)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77749" y="3759888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[SL, SR]=</a:t>
            </a:r>
            <a:r>
              <a:rPr lang="en-US" dirty="0" err="1" smtClean="0"/>
              <a:t>nao.ReadSonar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7749" y="5108750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nao.InitSonar</a:t>
            </a:r>
            <a:r>
              <a:rPr lang="en-US" dirty="0" smtClean="0"/>
              <a:t>(False)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79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nao.py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videocamera</a:t>
            </a:r>
            <a:r>
              <a:rPr lang="en-US" dirty="0" smtClean="0"/>
              <a:t> needs to be initialized before it can be used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retrieve an image use (with </a:t>
            </a:r>
            <a:r>
              <a:rPr lang="en-US" dirty="0" err="1" smtClean="0"/>
              <a:t>openCV</a:t>
            </a:r>
            <a:r>
              <a:rPr lang="en-US" dirty="0" smtClean="0"/>
              <a:t> only)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7749" y="2102248"/>
            <a:ext cx="67418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nao.InitVideo</a:t>
            </a:r>
            <a:r>
              <a:rPr lang="en-US" dirty="0" smtClean="0"/>
              <a:t>(resolution)</a:t>
            </a:r>
          </a:p>
          <a:p>
            <a:endParaRPr lang="en-US" dirty="0"/>
          </a:p>
          <a:p>
            <a:r>
              <a:rPr lang="pt-BR" dirty="0" smtClean="0"/>
              <a:t>#</a:t>
            </a:r>
            <a:r>
              <a:rPr lang="pt-BR" dirty="0" err="1" smtClean="0"/>
              <a:t>resolution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0, 1, 2, 3 </a:t>
            </a:r>
            <a:r>
              <a:rPr lang="pt-BR" dirty="0" err="1" smtClean="0"/>
              <a:t>corresponding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</a:p>
          <a:p>
            <a:r>
              <a:rPr lang="pt-BR" dirty="0" smtClean="0"/>
              <a:t>#[160,120],[320,240],[640,480],[1280,960]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77749" y="4152042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Image=</a:t>
            </a:r>
            <a:r>
              <a:rPr lang="en-US" dirty="0" err="1" smtClean="0"/>
              <a:t>nao.GetImage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78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nao.py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Facetracking</a:t>
            </a:r>
            <a:r>
              <a:rPr lang="en-US" dirty="0" smtClean="0"/>
              <a:t> can be enabled/disabled with: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detect a face use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Search for a face using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7749" y="1766117"/>
            <a:ext cx="67418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nao.ALTrack</a:t>
            </a:r>
            <a:r>
              <a:rPr lang="en-US" dirty="0" smtClean="0"/>
              <a:t>(True) # turn on motors and enable face tracking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ao.ALTrack</a:t>
            </a:r>
            <a:r>
              <a:rPr lang="en-US" dirty="0" smtClean="0"/>
              <a:t>(False) #disable face tracking</a:t>
            </a:r>
          </a:p>
          <a:p>
            <a:endParaRPr lang="en-US" dirty="0"/>
          </a:p>
          <a:p>
            <a:r>
              <a:rPr lang="en-US" dirty="0" err="1" smtClean="0"/>
              <a:t>nao.EndTrack</a:t>
            </a:r>
            <a:r>
              <a:rPr lang="en-US" dirty="0" smtClean="0"/>
              <a:t>() #turn head motors off</a:t>
            </a:r>
          </a:p>
          <a:p>
            <a:r>
              <a:rPr lang="en-US" dirty="0" err="1" smtClean="0"/>
              <a:t>nao.InitTrack</a:t>
            </a:r>
            <a:r>
              <a:rPr lang="en-US" dirty="0" smtClean="0"/>
              <a:t>() # turn head motors on again</a:t>
            </a:r>
          </a:p>
        </p:txBody>
      </p:sp>
      <p:sp>
        <p:nvSpPr>
          <p:cNvPr id="6" name="Rectangle 5"/>
          <p:cNvSpPr/>
          <p:nvPr/>
        </p:nvSpPr>
        <p:spPr>
          <a:xfrm>
            <a:off x="877749" y="3759888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etected, timestamp, [</a:t>
            </a:r>
            <a:r>
              <a:rPr lang="en-US" dirty="0" err="1" smtClean="0"/>
              <a:t>face_x</a:t>
            </a:r>
            <a:r>
              <a:rPr lang="en-US" dirty="0" smtClean="0"/>
              <a:t>, </a:t>
            </a:r>
            <a:r>
              <a:rPr lang="en-US" dirty="0" err="1" smtClean="0"/>
              <a:t>face_y</a:t>
            </a:r>
            <a:r>
              <a:rPr lang="en-US" dirty="0" smtClean="0"/>
              <a:t>] = </a:t>
            </a:r>
            <a:r>
              <a:rPr lang="en-US" dirty="0" err="1" smtClean="0"/>
              <a:t>nao.DetectFace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7749" y="5108750"/>
            <a:ext cx="67418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nao.FindFace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r>
              <a:rPr lang="en-US" dirty="0" smtClean="0"/>
              <a:t># optional arguments (gain=1.0, offset=[0.0, -0.2])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91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nao.py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LandMark</a:t>
            </a:r>
            <a:r>
              <a:rPr lang="en-US" dirty="0" smtClean="0"/>
              <a:t> detection needs to be initialized before it can be used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After that the Landmark can be detected using: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Marker Info is an array with the following fields: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7749" y="2102248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nao.InitLandMark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77749" y="3281979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detected, timestamp, </a:t>
            </a:r>
            <a:r>
              <a:rPr lang="en-US" dirty="0" err="1"/>
              <a:t>markerInfo</a:t>
            </a:r>
            <a:r>
              <a:rPr lang="en-US" dirty="0"/>
              <a:t>=</a:t>
            </a:r>
            <a:r>
              <a:rPr lang="en-US" dirty="0" err="1" smtClean="0"/>
              <a:t>nao.DetectLandMark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7749" y="4656831"/>
            <a:ext cx="6741862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markerinfo</a:t>
            </a:r>
            <a:r>
              <a:rPr lang="en-US" dirty="0" smtClean="0"/>
              <a:t>[0]		#</a:t>
            </a:r>
            <a:r>
              <a:rPr lang="en-US" dirty="0" err="1"/>
              <a:t>markerID</a:t>
            </a:r>
            <a:endParaRPr lang="en-US" dirty="0"/>
          </a:p>
          <a:p>
            <a:r>
              <a:rPr lang="en-US" dirty="0" err="1" smtClean="0"/>
              <a:t>markerinfo</a:t>
            </a:r>
            <a:r>
              <a:rPr lang="en-US" dirty="0" smtClean="0"/>
              <a:t>[</a:t>
            </a:r>
            <a:r>
              <a:rPr lang="en-US" dirty="0"/>
              <a:t>1</a:t>
            </a:r>
            <a:r>
              <a:rPr lang="en-US" dirty="0" smtClean="0"/>
              <a:t>]		#</a:t>
            </a:r>
            <a:r>
              <a:rPr lang="en-US" dirty="0"/>
              <a:t>alpha - x location in camera angle</a:t>
            </a:r>
          </a:p>
          <a:p>
            <a:r>
              <a:rPr lang="en-US" dirty="0" err="1" smtClean="0"/>
              <a:t>markerinfo</a:t>
            </a:r>
            <a:r>
              <a:rPr lang="en-US" dirty="0" smtClean="0"/>
              <a:t>[</a:t>
            </a:r>
            <a:r>
              <a:rPr lang="en-US" dirty="0"/>
              <a:t>2</a:t>
            </a:r>
            <a:r>
              <a:rPr lang="en-US" dirty="0" smtClean="0"/>
              <a:t>]</a:t>
            </a:r>
            <a:r>
              <a:rPr lang="en-US" dirty="0"/>
              <a:t>	</a:t>
            </a:r>
            <a:r>
              <a:rPr lang="en-US" dirty="0" smtClean="0"/>
              <a:t>	#</a:t>
            </a:r>
            <a:r>
              <a:rPr lang="en-US" dirty="0"/>
              <a:t>beta  - y location</a:t>
            </a:r>
          </a:p>
          <a:p>
            <a:r>
              <a:rPr lang="en-US" dirty="0" err="1" smtClean="0"/>
              <a:t>markerinfo</a:t>
            </a:r>
            <a:r>
              <a:rPr lang="en-US" dirty="0" smtClean="0"/>
              <a:t>[</a:t>
            </a:r>
            <a:r>
              <a:rPr lang="en-US" dirty="0"/>
              <a:t>3</a:t>
            </a:r>
            <a:r>
              <a:rPr lang="en-US" dirty="0" smtClean="0"/>
              <a:t>]</a:t>
            </a:r>
            <a:r>
              <a:rPr lang="en-US" dirty="0"/>
              <a:t>	</a:t>
            </a:r>
            <a:r>
              <a:rPr lang="en-US" dirty="0" smtClean="0"/>
              <a:t>	#</a:t>
            </a:r>
            <a:r>
              <a:rPr lang="en-US" dirty="0" err="1"/>
              <a:t>sizeX</a:t>
            </a:r>
            <a:endParaRPr lang="en-US" dirty="0"/>
          </a:p>
          <a:p>
            <a:r>
              <a:rPr lang="en-US" dirty="0" err="1" smtClean="0"/>
              <a:t>markerinfo</a:t>
            </a:r>
            <a:r>
              <a:rPr lang="en-US" dirty="0" smtClean="0"/>
              <a:t>[</a:t>
            </a:r>
            <a:r>
              <a:rPr lang="en-US" dirty="0"/>
              <a:t>4</a:t>
            </a:r>
            <a:r>
              <a:rPr lang="en-US" dirty="0" smtClean="0"/>
              <a:t>]		#</a:t>
            </a:r>
            <a:r>
              <a:rPr lang="en-US" dirty="0" err="1"/>
              <a:t>sizeY</a:t>
            </a:r>
            <a:endParaRPr lang="en-US" dirty="0"/>
          </a:p>
          <a:p>
            <a:r>
              <a:rPr lang="en-US" dirty="0" err="1" smtClean="0"/>
              <a:t>markerinfo</a:t>
            </a:r>
            <a:r>
              <a:rPr lang="en-US" dirty="0" smtClean="0"/>
              <a:t>[</a:t>
            </a:r>
            <a:r>
              <a:rPr lang="en-US" dirty="0"/>
              <a:t>5] </a:t>
            </a:r>
            <a:r>
              <a:rPr lang="en-US" dirty="0" smtClean="0"/>
              <a:t>	#</a:t>
            </a:r>
            <a:r>
              <a:rPr lang="en-US" dirty="0"/>
              <a:t>orientation about vertical </a:t>
            </a:r>
            <a:r>
              <a:rPr lang="en-US" dirty="0" err="1"/>
              <a:t>w.r.</a:t>
            </a:r>
            <a:r>
              <a:rPr lang="en-US" dirty="0"/>
              <a:t> </a:t>
            </a:r>
            <a:r>
              <a:rPr lang="en-US" dirty="0" err="1"/>
              <a:t>Nao's</a:t>
            </a:r>
            <a:r>
              <a:rPr lang="en-US" dirty="0"/>
              <a:t> head</a:t>
            </a:r>
          </a:p>
        </p:txBody>
      </p:sp>
    </p:spTree>
    <p:extLst>
      <p:ext uri="{BB962C8B-B14F-4D97-AF65-F5344CB8AC3E}">
        <p14:creationId xmlns:p14="http://schemas.microsoft.com/office/powerpoint/2010/main" val="151584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nao.py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Sound detection needs to be initialized before it can be used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After that Sound can be detected using: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Marker Info is an array with the following fields: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7749" y="2102248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nao.InitSoundDetection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77749" y="3281979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detected, timestamp, </a:t>
            </a:r>
            <a:r>
              <a:rPr lang="en-US" dirty="0" err="1" smtClean="0"/>
              <a:t>soundInfo</a:t>
            </a:r>
            <a:r>
              <a:rPr lang="en-US" dirty="0"/>
              <a:t>=</a:t>
            </a:r>
            <a:r>
              <a:rPr lang="en-US" dirty="0" err="1" smtClean="0"/>
              <a:t>nao.DetectSound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7749" y="4656831"/>
            <a:ext cx="73974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soundInfo</a:t>
            </a:r>
            <a:r>
              <a:rPr lang="en-US" dirty="0" smtClean="0"/>
              <a:t>[0]	</a:t>
            </a:r>
            <a:r>
              <a:rPr lang="en-US" dirty="0"/>
              <a:t>	#index of sound start/</a:t>
            </a:r>
            <a:r>
              <a:rPr lang="en-US" dirty="0" smtClean="0"/>
              <a:t>end</a:t>
            </a:r>
          </a:p>
          <a:p>
            <a:r>
              <a:rPr lang="en-US" dirty="0" err="1" smtClean="0"/>
              <a:t>soundInfo</a:t>
            </a:r>
            <a:r>
              <a:rPr lang="en-US" dirty="0" smtClean="0"/>
              <a:t>[1]		#</a:t>
            </a:r>
            <a:r>
              <a:rPr lang="en-US" dirty="0"/>
              <a:t>type: 1=start, 0=end</a:t>
            </a:r>
          </a:p>
          <a:p>
            <a:r>
              <a:rPr lang="en-US" dirty="0" err="1" smtClean="0"/>
              <a:t>soundInfo</a:t>
            </a:r>
            <a:r>
              <a:rPr lang="en-US" dirty="0" smtClean="0"/>
              <a:t>[</a:t>
            </a:r>
            <a:r>
              <a:rPr lang="en-US" dirty="0"/>
              <a:t>2</a:t>
            </a:r>
            <a:r>
              <a:rPr lang="en-US" dirty="0" smtClean="0"/>
              <a:t>]		#</a:t>
            </a:r>
            <a:r>
              <a:rPr lang="en-US" dirty="0"/>
              <a:t>confidence: probability that there was a sound</a:t>
            </a:r>
          </a:p>
        </p:txBody>
      </p:sp>
    </p:spTree>
    <p:extLst>
      <p:ext uri="{BB962C8B-B14F-4D97-AF65-F5344CB8AC3E}">
        <p14:creationId xmlns:p14="http://schemas.microsoft.com/office/powerpoint/2010/main" val="209836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nao.py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Sound Localization needs to be initialized before it can be used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After that Sound can be detected using: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Marker Info is an array with the following fields: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7749" y="2102248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nao.InitSoundLocalization</a:t>
            </a:r>
            <a:r>
              <a:rPr lang="en-US" dirty="0" smtClean="0"/>
              <a:t>(switch=True)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77749" y="3281979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detected, timestamp, </a:t>
            </a:r>
            <a:r>
              <a:rPr lang="en-US" dirty="0" err="1" smtClean="0"/>
              <a:t>soundInfo</a:t>
            </a:r>
            <a:r>
              <a:rPr lang="en-US" dirty="0"/>
              <a:t>=</a:t>
            </a:r>
            <a:r>
              <a:rPr lang="en-US" dirty="0" err="1" smtClean="0"/>
              <a:t>nao.DetectSoundLocation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7749" y="4656831"/>
            <a:ext cx="73974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soundInfo</a:t>
            </a:r>
            <a:r>
              <a:rPr lang="en-US" dirty="0" smtClean="0"/>
              <a:t>[0]	</a:t>
            </a:r>
            <a:r>
              <a:rPr lang="en-US" dirty="0"/>
              <a:t>	#azimuth angle</a:t>
            </a:r>
          </a:p>
          <a:p>
            <a:r>
              <a:rPr lang="en-US" dirty="0" err="1"/>
              <a:t>soundInfo</a:t>
            </a:r>
            <a:r>
              <a:rPr lang="en-US" dirty="0" smtClean="0"/>
              <a:t>[1]</a:t>
            </a:r>
            <a:r>
              <a:rPr lang="en-US" dirty="0"/>
              <a:t>		</a:t>
            </a:r>
            <a:r>
              <a:rPr lang="en-US" dirty="0" smtClean="0"/>
              <a:t>#elevation </a:t>
            </a:r>
            <a:r>
              <a:rPr lang="en-US" dirty="0"/>
              <a:t>angle</a:t>
            </a:r>
          </a:p>
          <a:p>
            <a:r>
              <a:rPr lang="en-US" dirty="0" err="1"/>
              <a:t>soundInfo</a:t>
            </a:r>
            <a:r>
              <a:rPr lang="en-US" dirty="0" smtClean="0"/>
              <a:t>[2]</a:t>
            </a:r>
            <a:r>
              <a:rPr lang="en-US" dirty="0"/>
              <a:t>		</a:t>
            </a:r>
            <a:r>
              <a:rPr lang="en-US" dirty="0" smtClean="0"/>
              <a:t>#</a:t>
            </a:r>
            <a:r>
              <a:rPr lang="en-US" dirty="0"/>
              <a:t>confidence: probability that there was a sound</a:t>
            </a:r>
          </a:p>
          <a:p>
            <a:r>
              <a:rPr lang="en-US" dirty="0" err="1"/>
              <a:t>soundInfo</a:t>
            </a:r>
            <a:r>
              <a:rPr lang="en-US" dirty="0" smtClean="0"/>
              <a:t>[3]</a:t>
            </a:r>
            <a:r>
              <a:rPr lang="en-US" dirty="0"/>
              <a:t>		</a:t>
            </a:r>
            <a:r>
              <a:rPr lang="en-US" dirty="0" smtClean="0"/>
              <a:t>#</a:t>
            </a:r>
            <a:r>
              <a:rPr lang="en-US" dirty="0" err="1" smtClean="0"/>
              <a:t>Headposition</a:t>
            </a:r>
            <a:r>
              <a:rPr lang="en-US" dirty="0" smtClean="0"/>
              <a:t> 6D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58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nao.py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default postures: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Note: Prior to version 1.40 </a:t>
            </a:r>
            <a:r>
              <a:rPr lang="en-US" dirty="0" err="1" smtClean="0"/>
              <a:t>InitPose</a:t>
            </a:r>
            <a:r>
              <a:rPr lang="en-US" dirty="0" smtClean="0"/>
              <a:t> expects a crouch pose!!</a:t>
            </a:r>
          </a:p>
          <a:p>
            <a:endParaRPr lang="en-US" dirty="0" smtClean="0"/>
          </a:p>
          <a:p>
            <a:r>
              <a:rPr lang="en-US" smtClean="0"/>
              <a:t>From version </a:t>
            </a:r>
            <a:r>
              <a:rPr lang="en-US" dirty="0" smtClean="0"/>
              <a:t>1.40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7749" y="1710097"/>
            <a:ext cx="67418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ao.InitPose</a:t>
            </a:r>
            <a:r>
              <a:rPr lang="en-US" dirty="0" smtClean="0"/>
              <a:t>() # stand up and turn motors on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ao.Crouch</a:t>
            </a:r>
            <a:r>
              <a:rPr lang="en-US" dirty="0" smtClean="0"/>
              <a:t>() # </a:t>
            </a:r>
            <a:r>
              <a:rPr lang="en-US" dirty="0" err="1" smtClean="0"/>
              <a:t>goto</a:t>
            </a:r>
            <a:r>
              <a:rPr lang="en-US" dirty="0" smtClean="0"/>
              <a:t> crouch pose and turn motors off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77749" y="4268430"/>
            <a:ext cx="67418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nao.GoToPosture</a:t>
            </a:r>
            <a:r>
              <a:rPr lang="en-US" dirty="0" smtClean="0"/>
              <a:t>(</a:t>
            </a:r>
            <a:r>
              <a:rPr lang="en-US" dirty="0" err="1" smtClean="0"/>
              <a:t>the_pose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#Available postures are “Stand”, “Sit”, “Crouch”, 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2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Ue special orange">
  <a:themeElements>
    <a:clrScheme name="TUe special orange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TUe special oran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Ue special orange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3502</TotalTime>
  <Words>683</Words>
  <Application>Microsoft Office PowerPoint</Application>
  <PresentationFormat>On-screen Show (4:3)</PresentationFormat>
  <Paragraphs>203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MS PGothic</vt:lpstr>
      <vt:lpstr>Arial</vt:lpstr>
      <vt:lpstr>Calibri</vt:lpstr>
      <vt:lpstr>Office Theme</vt:lpstr>
      <vt:lpstr>TUe special orange</vt:lpstr>
      <vt:lpstr>Using nao.py</vt:lpstr>
      <vt:lpstr>Using nao.py</vt:lpstr>
      <vt:lpstr>Using nao.py</vt:lpstr>
      <vt:lpstr>Using nao.py</vt:lpstr>
      <vt:lpstr>Using nao.py</vt:lpstr>
      <vt:lpstr>Using nao.py</vt:lpstr>
      <vt:lpstr>Using nao.py</vt:lpstr>
      <vt:lpstr>Using nao.py</vt:lpstr>
      <vt:lpstr>Using nao.py</vt:lpstr>
      <vt:lpstr>Using nao.py</vt:lpstr>
      <vt:lpstr>Using nao.py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nao.py</dc:title>
  <dc:creator>Raymond</dc:creator>
  <cp:lastModifiedBy>Cuijpers, R.H.</cp:lastModifiedBy>
  <cp:revision>16</cp:revision>
  <dcterms:created xsi:type="dcterms:W3CDTF">2016-04-25T22:56:43Z</dcterms:created>
  <dcterms:modified xsi:type="dcterms:W3CDTF">2017-05-04T15:12:44Z</dcterms:modified>
</cp:coreProperties>
</file>