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83" r:id="rId3"/>
    <p:sldId id="280" r:id="rId4"/>
    <p:sldId id="281" r:id="rId5"/>
    <p:sldId id="282" r:id="rId6"/>
    <p:sldId id="258" r:id="rId7"/>
    <p:sldId id="259" r:id="rId8"/>
    <p:sldId id="260" r:id="rId9"/>
    <p:sldId id="265" r:id="rId10"/>
    <p:sldId id="266" r:id="rId11"/>
    <p:sldId id="267" r:id="rId12"/>
    <p:sldId id="264" r:id="rId13"/>
    <p:sldId id="262" r:id="rId14"/>
    <p:sldId id="263" r:id="rId15"/>
    <p:sldId id="261" r:id="rId16"/>
    <p:sldId id="269" r:id="rId17"/>
    <p:sldId id="268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8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76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6/16/23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6/16/23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opmaakprofielen van de modeltekst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</a:t>
            </a:r>
            <a:r>
              <a:rPr lang="en-US" dirty="0" err="1"/>
              <a:t>nao</a:t>
            </a:r>
            <a:r>
              <a:rPr lang="en-US" dirty="0"/>
              <a:t>-lib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detection needs to be initialized before it can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that Sound can be detected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soundInfo</a:t>
            </a:r>
            <a:r>
              <a:rPr lang="en-US" dirty="0"/>
              <a:t>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nao.InitSoundDetection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soundInfo</a:t>
            </a:r>
            <a:r>
              <a:rPr lang="en-US" dirty="0"/>
              <a:t>=</a:t>
            </a:r>
            <a:r>
              <a:rPr lang="en-US" dirty="0" err="1"/>
              <a:t>nao.DetectSound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soundInfo</a:t>
            </a:r>
            <a:r>
              <a:rPr lang="en-US" dirty="0"/>
              <a:t>[0]		#index of sound start/end</a:t>
            </a:r>
          </a:p>
          <a:p>
            <a:r>
              <a:rPr lang="en-US" dirty="0" err="1"/>
              <a:t>soundInfo</a:t>
            </a:r>
            <a:r>
              <a:rPr lang="en-US" dirty="0"/>
              <a:t>[1]		#type: 1=start, 0=end</a:t>
            </a:r>
          </a:p>
          <a:p>
            <a:r>
              <a:rPr lang="en-US" dirty="0" err="1"/>
              <a:t>soundInfo</a:t>
            </a:r>
            <a:r>
              <a:rPr lang="en-US" dirty="0"/>
              <a:t>[2]		#confidence: probability that there was a sound</a:t>
            </a:r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Localization needs to be initialized before it can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that Sound can be detected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soundInfo</a:t>
            </a:r>
            <a:r>
              <a:rPr lang="en-US" dirty="0"/>
              <a:t>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nao.InitSoundLocalization</a:t>
            </a:r>
            <a:r>
              <a:rPr lang="en-US" dirty="0"/>
              <a:t>(switch=True)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soundInfo</a:t>
            </a:r>
            <a:r>
              <a:rPr lang="en-US" dirty="0"/>
              <a:t>=</a:t>
            </a:r>
            <a:r>
              <a:rPr lang="en-US" dirty="0" err="1"/>
              <a:t>nao.DetectSoundLocation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soundInfo</a:t>
            </a:r>
            <a:r>
              <a:rPr lang="en-US" dirty="0"/>
              <a:t>[0]		#azimuth angle</a:t>
            </a:r>
          </a:p>
          <a:p>
            <a:r>
              <a:rPr lang="en-US" dirty="0" err="1"/>
              <a:t>soundInfo</a:t>
            </a:r>
            <a:r>
              <a:rPr lang="en-US" dirty="0"/>
              <a:t>[1]		#elevation angle</a:t>
            </a:r>
          </a:p>
          <a:p>
            <a:r>
              <a:rPr lang="en-US" dirty="0" err="1"/>
              <a:t>soundInfo</a:t>
            </a:r>
            <a:r>
              <a:rPr lang="en-US" dirty="0"/>
              <a:t>[2]		#confidence: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/>
              <a:t>[3]		#</a:t>
            </a:r>
            <a:r>
              <a:rPr lang="en-US" dirty="0" err="1"/>
              <a:t>Headposition</a:t>
            </a:r>
            <a:r>
              <a:rPr lang="en-US" dirty="0"/>
              <a:t> 6D</a:t>
            </a:r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default postures: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Note: Prior to version 1.40 </a:t>
            </a:r>
            <a:r>
              <a:rPr lang="en-US" dirty="0" err="1"/>
              <a:t>InitPose</a:t>
            </a:r>
            <a:r>
              <a:rPr lang="en-US" dirty="0"/>
              <a:t> expects a crouch pose!!</a:t>
            </a:r>
          </a:p>
          <a:p>
            <a:endParaRPr lang="en-US" dirty="0"/>
          </a:p>
          <a:p>
            <a:r>
              <a:rPr lang="en-US" dirty="0"/>
              <a:t>From version 1.40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nao.InitPose</a:t>
            </a:r>
            <a:r>
              <a:rPr lang="en-US" dirty="0"/>
              <a:t>() # stand up and turn motors on</a:t>
            </a:r>
          </a:p>
          <a:p>
            <a:r>
              <a:rPr lang="en-US" dirty="0" err="1"/>
              <a:t>nao.Crouch</a:t>
            </a:r>
            <a:r>
              <a:rPr lang="en-US" dirty="0"/>
              <a:t>() # </a:t>
            </a:r>
            <a:r>
              <a:rPr lang="en-US" dirty="0" err="1"/>
              <a:t>goto</a:t>
            </a:r>
            <a:r>
              <a:rPr lang="en-US" dirty="0"/>
              <a:t> crouch pose and turn motors off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nao.GoToPosture</a:t>
            </a:r>
            <a:r>
              <a:rPr lang="en-US" dirty="0"/>
              <a:t>(</a:t>
            </a:r>
            <a:r>
              <a:rPr lang="en-US" dirty="0" err="1"/>
              <a:t>the_pose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#Available postures are “Stand”, “Sit”, “Crouch”,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walking there are two variants.</a:t>
            </a:r>
          </a:p>
          <a:p>
            <a:r>
              <a:rPr lang="en-US" dirty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method expects a distance in 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nao.Move</a:t>
            </a:r>
            <a:r>
              <a:rPr lang="en-US" dirty="0"/>
              <a:t>(dx,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dtheta</a:t>
            </a:r>
            <a:r>
              <a:rPr lang="en-US" dirty="0"/>
              <a:t>,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""""</a:t>
            </a:r>
          </a:p>
          <a:p>
            <a:r>
              <a:rPr lang="en-US" dirty="0"/>
              <a:t>    dx = forward speed, </a:t>
            </a:r>
            <a:r>
              <a:rPr lang="en-US" dirty="0" err="1"/>
              <a:t>dtheta</a:t>
            </a:r>
            <a:r>
              <a:rPr lang="en-US" dirty="0"/>
              <a:t> = rotational speed,</a:t>
            </a:r>
          </a:p>
          <a:p>
            <a:r>
              <a:rPr lang="en-US" dirty="0"/>
              <a:t>    </a:t>
            </a:r>
            <a:r>
              <a:rPr lang="en-US" dirty="0" err="1"/>
              <a:t>dy</a:t>
            </a:r>
            <a:r>
              <a:rPr lang="en-US" dirty="0"/>
              <a:t> = </a:t>
            </a:r>
            <a:r>
              <a:rPr lang="en-US" dirty="0" err="1"/>
              <a:t>sidewards</a:t>
            </a:r>
            <a:r>
              <a:rPr lang="en-US" dirty="0"/>
              <a:t> speed, </a:t>
            </a:r>
            <a:r>
              <a:rPr lang="en-US" dirty="0" err="1"/>
              <a:t>freq</a:t>
            </a:r>
            <a:r>
              <a:rPr lang="en-US" dirty="0"/>
              <a:t> = step frequency.</a:t>
            </a:r>
          </a:p>
          <a:p>
            <a:r>
              <a:rPr lang="en-US" dirty="0"/>
              <a:t>    Allows </a:t>
            </a:r>
            <a:r>
              <a:rPr lang="en-US" dirty="0" err="1"/>
              <a:t>Nao</a:t>
            </a:r>
            <a:r>
              <a:rPr lang="en-US" dirty="0"/>
              <a:t> to move in a certain direction</a:t>
            </a:r>
          </a:p>
          <a:p>
            <a:r>
              <a:rPr lang="en-US" dirty="0"/>
              <a:t>    with a certain speed.</a:t>
            </a:r>
          </a:p>
          <a:p>
            <a:r>
              <a:rPr lang="en-US" dirty="0"/>
              <a:t>All values should be -1 and 1 except </a:t>
            </a:r>
            <a:r>
              <a:rPr lang="en-US" dirty="0" err="1"/>
              <a:t>freq</a:t>
            </a:r>
            <a:r>
              <a:rPr lang="en-US" dirty="0"/>
              <a:t> between 0 and 1</a:t>
            </a:r>
          </a:p>
          <a:p>
            <a:r>
              <a:rPr lang="en-US" dirty="0"/>
              <a:t>    """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nao.Walk</a:t>
            </a:r>
            <a:r>
              <a:rPr lang="en-US" dirty="0"/>
              <a:t>(dx,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err="1"/>
              <a:t>dtheta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nao.InitPose</a:t>
            </a:r>
            <a:r>
              <a:rPr lang="en-US" dirty="0"/>
              <a:t>() # stand up and turn motors on</a:t>
            </a:r>
          </a:p>
          <a:p>
            <a:r>
              <a:rPr lang="en-US" dirty="0" err="1"/>
              <a:t>nao.Stiffen</a:t>
            </a:r>
            <a:r>
              <a:rPr lang="en-US" dirty="0"/>
              <a:t>() # turns all motors on</a:t>
            </a:r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moving the head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forget to turn the </a:t>
            </a:r>
            <a:r>
              <a:rPr lang="en-US" dirty="0" err="1"/>
              <a:t>headmotors</a:t>
            </a:r>
            <a:r>
              <a:rPr lang="en-US" dirty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nao.MoveHead</a:t>
            </a:r>
            <a:r>
              <a:rPr lang="en-US" dirty="0"/>
              <a:t>(</a:t>
            </a:r>
            <a:r>
              <a:rPr lang="en-US" dirty="0" err="1"/>
              <a:t>yaw_val</a:t>
            </a:r>
            <a:r>
              <a:rPr lang="en-US" dirty="0"/>
              <a:t>=0, </a:t>
            </a:r>
            <a:r>
              <a:rPr lang="en-US" dirty="0" err="1"/>
              <a:t>pitch_val</a:t>
            </a:r>
            <a:r>
              <a:rPr lang="en-US" dirty="0"/>
              <a:t>=0, </a:t>
            </a:r>
            <a:r>
              <a:rPr lang="en-US" dirty="0" err="1"/>
              <a:t>isAbsolute</a:t>
            </a:r>
            <a:r>
              <a:rPr lang="en-US" dirty="0"/>
              <a:t>=True, </a:t>
            </a:r>
            <a:r>
              <a:rPr lang="en-US" dirty="0" err="1"/>
              <a:t>timeLists</a:t>
            </a:r>
            <a:r>
              <a:rPr lang="en-US" dirty="0"/>
              <a:t>=[[1],[1]])</a:t>
            </a:r>
          </a:p>
          <a:p>
            <a:endParaRPr lang="en-US" dirty="0"/>
          </a:p>
          <a:p>
            <a:r>
              <a:rPr lang="en-US" dirty="0"/>
              <a:t>yaw=</a:t>
            </a:r>
            <a:r>
              <a:rPr lang="en-US" dirty="0" err="1"/>
              <a:t>nao.GetYaw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pitch = </a:t>
            </a:r>
            <a:r>
              <a:rPr lang="en-US" dirty="0" err="1"/>
              <a:t>nao.GetPitch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yaw, pitch = </a:t>
            </a:r>
            <a:r>
              <a:rPr lang="en-US" dirty="0" err="1"/>
              <a:t>nao.GetYawPitch</a:t>
            </a:r>
            <a:r>
              <a:rPr lang="en-US" dirty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nao.InitTrack</a:t>
            </a:r>
            <a:r>
              <a:rPr lang="en-US" dirty="0"/>
              <a:t>()</a:t>
            </a:r>
          </a:p>
          <a:p>
            <a:r>
              <a:rPr lang="en-US" dirty="0" err="1"/>
              <a:t>nao.EndTrack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first needs to be initialized with the words to be recognized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initialized, speech recognition needs to be turned on.</a:t>
            </a:r>
          </a:p>
          <a:p>
            <a:endParaRPr lang="en-US" dirty="0"/>
          </a:p>
          <a:p>
            <a:r>
              <a:rPr lang="en-US" dirty="0"/>
              <a:t>When speech recognition is on, you can detect speech using: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4740" y="1948635"/>
            <a:ext cx="8030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myWordList</a:t>
            </a:r>
            <a:r>
              <a:rPr lang="en-US" dirty="0"/>
              <a:t>=[“Hello”, “Yes”, “No”, What is your name?”]</a:t>
            </a:r>
          </a:p>
          <a:p>
            <a:r>
              <a:rPr lang="en-US" dirty="0" err="1"/>
              <a:t>mylanguage</a:t>
            </a:r>
            <a:r>
              <a:rPr lang="en-US" dirty="0"/>
              <a:t>=“English”</a:t>
            </a:r>
          </a:p>
          <a:p>
            <a:r>
              <a:rPr lang="en-US" dirty="0" err="1"/>
              <a:t>nao.InitSpeech</a:t>
            </a:r>
            <a:r>
              <a:rPr lang="en-US" dirty="0"/>
              <a:t>(</a:t>
            </a:r>
            <a:r>
              <a:rPr lang="en-US" dirty="0" err="1"/>
              <a:t>myWordlist,myLanguage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124" y="4131833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nao.asr.subscribe</a:t>
            </a:r>
            <a:r>
              <a:rPr lang="en-US" dirty="0"/>
              <a:t>(“</a:t>
            </a:r>
            <a:r>
              <a:rPr lang="en-US" dirty="0" err="1"/>
              <a:t>MyModule</a:t>
            </a:r>
            <a:r>
              <a:rPr lang="en-US" dirty="0"/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24" y="5429104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result=</a:t>
            </a:r>
            <a:r>
              <a:rPr lang="en-US" dirty="0" err="1"/>
              <a:t>nao.DetectSpeech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contains the list of recognized words and the probability of being correct. The list is sorted, so that the most probable word is always first in the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If the robot needs to speak again you first need to turn speech recognition off.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next slide shows a simple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1123" y="2433101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result=[“</a:t>
            </a:r>
            <a:r>
              <a:rPr lang="en-US" dirty="0" err="1"/>
              <a:t>MyFirstWord</a:t>
            </a:r>
            <a:r>
              <a:rPr lang="en-US" dirty="0"/>
              <a:t>”, 0.312414, “</a:t>
            </a:r>
            <a:r>
              <a:rPr lang="en-US" dirty="0" err="1"/>
              <a:t>MySecondWord</a:t>
            </a:r>
            <a:r>
              <a:rPr lang="en-US" dirty="0"/>
              <a:t>”, 0.103141]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124" y="4031920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result=</a:t>
            </a:r>
            <a:r>
              <a:rPr lang="en-US" dirty="0" err="1"/>
              <a:t>nao.asr.unsubscribe</a:t>
            </a:r>
            <a:r>
              <a:rPr lang="en-US" dirty="0"/>
              <a:t>(“</a:t>
            </a:r>
            <a:r>
              <a:rPr lang="en-US" dirty="0" err="1"/>
              <a:t>MyModule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4087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777" y="1611534"/>
            <a:ext cx="80304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testspeech</a:t>
            </a:r>
            <a:r>
              <a:rPr lang="en-US" dirty="0"/>
              <a:t>(</a:t>
            </a:r>
            <a:r>
              <a:rPr lang="en-US" dirty="0" err="1"/>
              <a:t>maxcount</a:t>
            </a:r>
            <a:r>
              <a:rPr lang="en-US" dirty="0"/>
              <a:t>=50):</a:t>
            </a:r>
          </a:p>
          <a:p>
            <a:r>
              <a:rPr lang="en-US" dirty="0"/>
              <a:t>    </a:t>
            </a:r>
            <a:r>
              <a:rPr lang="en-US" dirty="0" err="1"/>
              <a:t>wordList</a:t>
            </a:r>
            <a:r>
              <a:rPr lang="en-US" dirty="0"/>
              <a:t>=["</a:t>
            </a:r>
            <a:r>
              <a:rPr lang="en-US" dirty="0" err="1"/>
              <a:t>yes","no","hello</a:t>
            </a:r>
            <a:r>
              <a:rPr lang="en-US" dirty="0"/>
              <a:t>", "</a:t>
            </a:r>
            <a:r>
              <a:rPr lang="en-US" dirty="0" err="1"/>
              <a:t>Nao","goodbye</a:t>
            </a:r>
            <a:r>
              <a:rPr lang="en-US" dirty="0"/>
              <a:t>"]</a:t>
            </a:r>
          </a:p>
          <a:p>
            <a:r>
              <a:rPr lang="en-US" dirty="0"/>
              <a:t>    </a:t>
            </a:r>
            <a:r>
              <a:rPr lang="en-US" dirty="0" err="1"/>
              <a:t>the_language</a:t>
            </a:r>
            <a:r>
              <a:rPr lang="en-US" dirty="0"/>
              <a:t>="English"</a:t>
            </a:r>
          </a:p>
          <a:p>
            <a:r>
              <a:rPr lang="en-US" dirty="0"/>
              <a:t>    </a:t>
            </a:r>
            <a:r>
              <a:rPr lang="en-US" dirty="0" err="1"/>
              <a:t>nao.InitSpeech</a:t>
            </a:r>
            <a:r>
              <a:rPr lang="en-US" dirty="0"/>
              <a:t>(</a:t>
            </a:r>
            <a:r>
              <a:rPr lang="en-US" dirty="0" err="1"/>
              <a:t>wordList,the_language</a:t>
            </a:r>
            <a:r>
              <a:rPr lang="en-US" dirty="0"/>
              <a:t>)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while count&lt;</a:t>
            </a:r>
            <a:r>
              <a:rPr lang="en-US" dirty="0" err="1"/>
              <a:t>maxcount</a:t>
            </a:r>
            <a:r>
              <a:rPr lang="en-US" dirty="0"/>
              <a:t>:</a:t>
            </a:r>
          </a:p>
          <a:p>
            <a:r>
              <a:rPr lang="en-US" dirty="0"/>
              <a:t>        result=</a:t>
            </a:r>
            <a:r>
              <a:rPr lang="en-US" dirty="0" err="1"/>
              <a:t>nao.DetectSpeech</a:t>
            </a:r>
            <a:r>
              <a:rPr lang="en-US" dirty="0"/>
              <a:t>()</a:t>
            </a:r>
          </a:p>
          <a:p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(result)&gt;0:</a:t>
            </a:r>
          </a:p>
          <a:p>
            <a:r>
              <a:rPr lang="en-US" dirty="0"/>
              <a:t>            print result</a:t>
            </a:r>
          </a:p>
          <a:p>
            <a:r>
              <a:rPr lang="en-US" dirty="0"/>
              <a:t>        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    </a:t>
            </a:r>
            <a:r>
              <a:rPr lang="en-US" dirty="0" err="1"/>
              <a:t>nao.Say</a:t>
            </a:r>
            <a:r>
              <a:rPr lang="en-US" dirty="0"/>
              <a:t>("You said: "+result[0]+".")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count=count+1</a:t>
            </a:r>
          </a:p>
          <a:p>
            <a:r>
              <a:rPr lang="en-US" dirty="0"/>
              <a:t>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6083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r>
              <a:rPr lang="en-US" dirty="0"/>
              <a:t>, one can export movement files to Python</a:t>
            </a:r>
          </a:p>
          <a:p>
            <a:r>
              <a:rPr lang="en-US" dirty="0"/>
              <a:t>To run them, make sure that these movement files are findable by Python in a gestures subdirectory.</a:t>
            </a:r>
          </a:p>
          <a:p>
            <a:r>
              <a:rPr lang="en-US" dirty="0"/>
              <a:t>Typically you put all “gestures” in a subdirectory “gestures” of your project. The file extension is by default “.</a:t>
            </a:r>
            <a:r>
              <a:rPr lang="en-US" dirty="0" err="1"/>
              <a:t>py</a:t>
            </a:r>
            <a:r>
              <a:rPr lang="en-US" dirty="0"/>
              <a:t>”  or “.</a:t>
            </a:r>
            <a:r>
              <a:rPr lang="en-US" dirty="0" err="1"/>
              <a:t>ges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To list all available gestures:</a:t>
            </a:r>
          </a:p>
          <a:p>
            <a:endParaRPr lang="en-US" dirty="0"/>
          </a:p>
          <a:p>
            <a:r>
              <a:rPr lang="en-US" dirty="0"/>
              <a:t>To play back single gesture: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261" y="4817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nao.GetAvailableGestures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261" y="568218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nao.RunMovement</a:t>
            </a:r>
            <a:r>
              <a:rPr lang="en-US" dirty="0"/>
              <a:t>(“the_name_of_the_gesture.py”)</a:t>
            </a:r>
          </a:p>
        </p:txBody>
      </p:sp>
    </p:spTree>
    <p:extLst>
      <p:ext uri="{BB962C8B-B14F-4D97-AF65-F5344CB8AC3E}">
        <p14:creationId xmlns:p14="http://schemas.microsoft.com/office/powerpoint/2010/main" val="326240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LED patterns, make sure that these LED pattern files are findable by Python in a “led” subdirectory. </a:t>
            </a:r>
          </a:p>
          <a:p>
            <a:r>
              <a:rPr lang="en-US" dirty="0"/>
              <a:t>Typically you put all LED patterns in a subdirectory “led” of your project.</a:t>
            </a:r>
          </a:p>
          <a:p>
            <a:endParaRPr lang="en-US" dirty="0"/>
          </a:p>
          <a:p>
            <a:r>
              <a:rPr lang="en-US" dirty="0"/>
              <a:t>To list all available LED patterns:</a:t>
            </a:r>
          </a:p>
          <a:p>
            <a:endParaRPr lang="en-US" dirty="0"/>
          </a:p>
          <a:p>
            <a:r>
              <a:rPr lang="en-US" dirty="0"/>
              <a:t>To play back single LED pattern: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261" y="4008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nao.GetAvailableLEDPatterns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261" y="491355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nao.RunLED</a:t>
            </a:r>
            <a:r>
              <a:rPr lang="en-US" dirty="0"/>
              <a:t>(“</a:t>
            </a:r>
            <a:r>
              <a:rPr lang="en-US" dirty="0" err="1"/>
              <a:t>the_name_of_the_led_pattern.led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331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use nao.py you need to import it and initialize it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nao.InitProxy</a:t>
            </a:r>
            <a:r>
              <a:rPr lang="en-US" dirty="0"/>
              <a:t> connects to the robot specified by the IP address of the robot.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nao_nocv_2_1 as </a:t>
            </a:r>
            <a:r>
              <a:rPr lang="en-US" dirty="0" err="1"/>
              <a:t>nao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robot_IP</a:t>
            </a:r>
            <a:r>
              <a:rPr lang="en-US" dirty="0"/>
              <a:t>=“127.0.0.1”</a:t>
            </a:r>
          </a:p>
          <a:p>
            <a:r>
              <a:rPr lang="en-US" dirty="0" err="1"/>
              <a:t>nao.InitProxy</a:t>
            </a:r>
            <a:r>
              <a:rPr lang="en-US" dirty="0"/>
              <a:t>(</a:t>
            </a:r>
            <a:r>
              <a:rPr lang="en-US" dirty="0" err="1"/>
              <a:t>robot_IP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3324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Pattern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LED pattern is a csv file (“;” as delimiter)</a:t>
            </a:r>
          </a:p>
          <a:p>
            <a:r>
              <a:rPr lang="en-US" dirty="0"/>
              <a:t>The first row contains text labels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 err="1"/>
              <a:t>Groupname</a:t>
            </a:r>
            <a:r>
              <a:rPr lang="en-US" sz="1800" dirty="0"/>
              <a:t> specifies the LED group as defined in </a:t>
            </a:r>
            <a:r>
              <a:rPr lang="en-US" sz="1800" dirty="0" err="1"/>
              <a:t>naoqi</a:t>
            </a:r>
            <a:r>
              <a:rPr lang="en-US" sz="1800" dirty="0"/>
              <a:t> (see SDK manual)</a:t>
            </a:r>
          </a:p>
          <a:p>
            <a:r>
              <a:rPr lang="en-US" sz="1800" dirty="0" err="1"/>
              <a:t>r,g,b</a:t>
            </a:r>
            <a:r>
              <a:rPr lang="en-US" sz="1800" dirty="0"/>
              <a:t> are integers between 0 and 255 that specify the RGB </a:t>
            </a:r>
            <a:r>
              <a:rPr lang="en-US" sz="1800" dirty="0" err="1"/>
              <a:t>colour</a:t>
            </a:r>
            <a:endParaRPr lang="en-US" sz="1800" dirty="0"/>
          </a:p>
          <a:p>
            <a:r>
              <a:rPr lang="en-US" sz="1800" dirty="0"/>
              <a:t>Frequency is the frequency in Hz; 0 is continuously on</a:t>
            </a:r>
          </a:p>
          <a:p>
            <a:r>
              <a:rPr lang="en-US" sz="1800" dirty="0"/>
              <a:t>Duration specifies the duration of the </a:t>
            </a:r>
            <a:r>
              <a:rPr lang="en-US" sz="1800" dirty="0" err="1"/>
              <a:t>colour</a:t>
            </a:r>
            <a:r>
              <a:rPr lang="en-US" sz="1800" dirty="0"/>
              <a:t> in 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8114"/>
              </p:ext>
            </p:extLst>
          </p:nvPr>
        </p:nvGraphicFramePr>
        <p:xfrm>
          <a:off x="965994" y="2184876"/>
          <a:ext cx="5644356" cy="21204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groupname</a:t>
                      </a:r>
                      <a:r>
                        <a:rPr lang="en-US" sz="1400" u="none" strike="noStrike" dirty="0">
                          <a:effectLst/>
                        </a:rPr>
                        <a:t>(see help.txt)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frequency(0 = continuously 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2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Pattern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groups:</a:t>
            </a:r>
          </a:p>
          <a:p>
            <a:endParaRPr lang="en-US" dirty="0"/>
          </a:p>
          <a:p>
            <a:r>
              <a:rPr lang="en-US" sz="1200" dirty="0"/>
              <a:t>['</a:t>
            </a:r>
            <a:r>
              <a:rPr lang="en-US" sz="1200" dirty="0" err="1"/>
              <a:t>AllLeds</a:t>
            </a:r>
            <a:r>
              <a:rPr lang="en-US" sz="1200" dirty="0"/>
              <a:t>', '</a:t>
            </a:r>
            <a:r>
              <a:rPr lang="en-US" sz="1200" dirty="0" err="1"/>
              <a:t>AllLedsBlue</a:t>
            </a:r>
            <a:r>
              <a:rPr lang="en-US" sz="1200" dirty="0"/>
              <a:t>', '</a:t>
            </a:r>
            <a:r>
              <a:rPr lang="en-US" sz="1200" dirty="0" err="1"/>
              <a:t>AllLedsGreen</a:t>
            </a:r>
            <a:r>
              <a:rPr lang="en-US" sz="1200" dirty="0"/>
              <a:t>', '</a:t>
            </a:r>
            <a:r>
              <a:rPr lang="en-US" sz="1200" dirty="0" err="1"/>
              <a:t>AllLedsRed</a:t>
            </a:r>
            <a:r>
              <a:rPr lang="en-US" sz="1200" dirty="0"/>
              <a:t>', '</a:t>
            </a:r>
            <a:r>
              <a:rPr lang="en-US" sz="1200" dirty="0" err="1"/>
              <a:t>BrainLeds</a:t>
            </a:r>
            <a:r>
              <a:rPr lang="en-US" sz="1200" dirty="0"/>
              <a:t>', '</a:t>
            </a:r>
            <a:r>
              <a:rPr lang="en-US" sz="1200" dirty="0" err="1"/>
              <a:t>BrainLedsBack</a:t>
            </a:r>
            <a:r>
              <a:rPr lang="en-US" sz="1200" dirty="0"/>
              <a:t>', '</a:t>
            </a:r>
            <a:r>
              <a:rPr lang="en-US" sz="1200" dirty="0" err="1"/>
              <a:t>BrainLedsFront</a:t>
            </a:r>
            <a:r>
              <a:rPr lang="en-US" sz="1200" dirty="0"/>
              <a:t>', '</a:t>
            </a:r>
            <a:r>
              <a:rPr lang="en-US" sz="1200" dirty="0" err="1"/>
              <a:t>BrainLedsLeft</a:t>
            </a:r>
            <a:r>
              <a:rPr lang="en-US" sz="1200" dirty="0"/>
              <a:t>', '</a:t>
            </a:r>
            <a:r>
              <a:rPr lang="en-US" sz="1200" dirty="0" err="1"/>
              <a:t>BrainLedsMiddle</a:t>
            </a:r>
            <a:r>
              <a:rPr lang="en-US" sz="1200" dirty="0"/>
              <a:t>', '</a:t>
            </a:r>
            <a:r>
              <a:rPr lang="en-US" sz="1200" dirty="0" err="1"/>
              <a:t>BrainLedsRight</a:t>
            </a:r>
            <a:r>
              <a:rPr lang="en-US" sz="1200" dirty="0"/>
              <a:t>', '</a:t>
            </a:r>
            <a:r>
              <a:rPr lang="en-US" sz="1200" dirty="0" err="1"/>
              <a:t>ChestLeds</a:t>
            </a:r>
            <a:r>
              <a:rPr lang="en-US" sz="1200" dirty="0"/>
              <a:t>', '</a:t>
            </a:r>
            <a:r>
              <a:rPr lang="en-US" sz="1200" dirty="0" err="1"/>
              <a:t>EarLeds</a:t>
            </a:r>
            <a:r>
              <a:rPr lang="en-US" sz="1200" dirty="0"/>
              <a:t>', 'FaceLed0', 'FaceLed1', 'FaceLed2', 'FaceLed3', 'FaceLed4', 'FaceLed5', 'FaceLed6', 'FaceLed7', 'FaceLedLeft0', 'FaceLedLeft1', 'FaceLedLeft2', 'FaceLedLeft3', 'FaceLedLeft4', 'FaceLedLeft5', 'FaceLedLeft6', 'FaceLedLeft7', 'FaceLedRight0', 'FaceLedRight1', 'FaceLedRight2', 'FaceLedRight3', 'FaceLedRight4', 'FaceLedRight5', 'FaceLedRight6', 'FaceLedRight7', '</a:t>
            </a:r>
            <a:r>
              <a:rPr lang="en-US" sz="1200" dirty="0" err="1"/>
              <a:t>FaceLeds</a:t>
            </a:r>
            <a:r>
              <a:rPr lang="en-US" sz="1200" dirty="0"/>
              <a:t>', '</a:t>
            </a:r>
            <a:r>
              <a:rPr lang="en-US" sz="1200" dirty="0" err="1"/>
              <a:t>FaceLedsBottom</a:t>
            </a:r>
            <a:r>
              <a:rPr lang="en-US" sz="1200" dirty="0"/>
              <a:t>', '</a:t>
            </a:r>
            <a:r>
              <a:rPr lang="en-US" sz="1200" dirty="0" err="1"/>
              <a:t>FaceLedsExternal</a:t>
            </a:r>
            <a:r>
              <a:rPr lang="en-US" sz="1200" dirty="0"/>
              <a:t>', '</a:t>
            </a:r>
            <a:r>
              <a:rPr lang="en-US" sz="1200" dirty="0" err="1"/>
              <a:t>FaceLedsInternal</a:t>
            </a:r>
            <a:r>
              <a:rPr lang="en-US" sz="1200" dirty="0"/>
              <a:t>', '</a:t>
            </a:r>
            <a:r>
              <a:rPr lang="en-US" sz="1200" dirty="0" err="1"/>
              <a:t>FaceLedsLeftBottom</a:t>
            </a:r>
            <a:r>
              <a:rPr lang="en-US" sz="1200" dirty="0"/>
              <a:t>', '</a:t>
            </a:r>
            <a:r>
              <a:rPr lang="en-US" sz="1200" dirty="0" err="1"/>
              <a:t>FaceLedsLeftExternal</a:t>
            </a:r>
            <a:r>
              <a:rPr lang="en-US" sz="1200" dirty="0"/>
              <a:t>', '</a:t>
            </a:r>
            <a:r>
              <a:rPr lang="en-US" sz="1200" dirty="0" err="1"/>
              <a:t>FaceLedsLeftInternal</a:t>
            </a:r>
            <a:r>
              <a:rPr lang="en-US" sz="1200" dirty="0"/>
              <a:t>', '</a:t>
            </a:r>
            <a:r>
              <a:rPr lang="en-US" sz="1200" dirty="0" err="1"/>
              <a:t>FaceLedsLeftTop</a:t>
            </a:r>
            <a:r>
              <a:rPr lang="en-US" sz="1200" dirty="0"/>
              <a:t>', '</a:t>
            </a:r>
            <a:r>
              <a:rPr lang="en-US" sz="1200" dirty="0" err="1"/>
              <a:t>FaceLedsRightBottom</a:t>
            </a:r>
            <a:r>
              <a:rPr lang="en-US" sz="1200" dirty="0"/>
              <a:t>', '</a:t>
            </a:r>
            <a:r>
              <a:rPr lang="en-US" sz="1200" dirty="0" err="1"/>
              <a:t>FaceLedsRightExternal</a:t>
            </a:r>
            <a:r>
              <a:rPr lang="en-US" sz="1200" dirty="0"/>
              <a:t>', '</a:t>
            </a:r>
            <a:r>
              <a:rPr lang="en-US" sz="1200" dirty="0" err="1"/>
              <a:t>FaceLedsRightInternal</a:t>
            </a:r>
            <a:r>
              <a:rPr lang="en-US" sz="1200" dirty="0"/>
              <a:t>', '</a:t>
            </a:r>
            <a:r>
              <a:rPr lang="en-US" sz="1200" dirty="0" err="1"/>
              <a:t>FaceLedsRightTop</a:t>
            </a:r>
            <a:r>
              <a:rPr lang="en-US" sz="1200" dirty="0"/>
              <a:t>', '</a:t>
            </a:r>
            <a:r>
              <a:rPr lang="en-US" sz="1200" dirty="0" err="1"/>
              <a:t>FaceLedsTop</a:t>
            </a:r>
            <a:r>
              <a:rPr lang="en-US" sz="1200" dirty="0"/>
              <a:t>', '</a:t>
            </a:r>
            <a:r>
              <a:rPr lang="en-US" sz="1200" dirty="0" err="1"/>
              <a:t>FeetLeds</a:t>
            </a:r>
            <a:r>
              <a:rPr lang="en-US" sz="1200" dirty="0"/>
              <a:t>', '</a:t>
            </a:r>
            <a:r>
              <a:rPr lang="en-US" sz="1200" dirty="0" err="1"/>
              <a:t>LeftEarLeds</a:t>
            </a:r>
            <a:r>
              <a:rPr lang="en-US" sz="1200" dirty="0"/>
              <a:t>', '</a:t>
            </a:r>
            <a:r>
              <a:rPr lang="en-US" sz="1200" dirty="0" err="1"/>
              <a:t>LeftEarLedsBack</a:t>
            </a:r>
            <a:r>
              <a:rPr lang="en-US" sz="1200" dirty="0"/>
              <a:t>', '</a:t>
            </a:r>
            <a:r>
              <a:rPr lang="en-US" sz="1200" dirty="0" err="1"/>
              <a:t>LeftEarLedsEven</a:t>
            </a:r>
            <a:r>
              <a:rPr lang="en-US" sz="1200" dirty="0"/>
              <a:t>', '</a:t>
            </a:r>
            <a:r>
              <a:rPr lang="en-US" sz="1200" dirty="0" err="1"/>
              <a:t>LeftEarLedsFront</a:t>
            </a:r>
            <a:r>
              <a:rPr lang="en-US" sz="1200" dirty="0"/>
              <a:t>', '</a:t>
            </a:r>
            <a:r>
              <a:rPr lang="en-US" sz="1200" dirty="0" err="1"/>
              <a:t>LeftEarLedsOdd</a:t>
            </a:r>
            <a:r>
              <a:rPr lang="en-US" sz="1200" dirty="0"/>
              <a:t>', '</a:t>
            </a:r>
            <a:r>
              <a:rPr lang="en-US" sz="1200" dirty="0" err="1"/>
              <a:t>LeftFaceLeds</a:t>
            </a:r>
            <a:r>
              <a:rPr lang="en-US" sz="1200" dirty="0"/>
              <a:t>', '</a:t>
            </a:r>
            <a:r>
              <a:rPr lang="en-US" sz="1200" dirty="0" err="1"/>
              <a:t>LeftFaceLedsBlue</a:t>
            </a:r>
            <a:r>
              <a:rPr lang="en-US" sz="1200" dirty="0"/>
              <a:t>', '</a:t>
            </a:r>
            <a:r>
              <a:rPr lang="en-US" sz="1200" dirty="0" err="1"/>
              <a:t>LeftFaceLedsGreen</a:t>
            </a:r>
            <a:r>
              <a:rPr lang="en-US" sz="1200" dirty="0"/>
              <a:t>', '</a:t>
            </a:r>
            <a:r>
              <a:rPr lang="en-US" sz="1200" dirty="0" err="1"/>
              <a:t>LeftFaceLedsRed</a:t>
            </a:r>
            <a:r>
              <a:rPr lang="en-US" sz="1200" dirty="0"/>
              <a:t>', '</a:t>
            </a:r>
            <a:r>
              <a:rPr lang="en-US" sz="1200" dirty="0" err="1"/>
              <a:t>LeftFootLeds</a:t>
            </a:r>
            <a:r>
              <a:rPr lang="en-US" sz="1200" dirty="0"/>
              <a:t>', '</a:t>
            </a:r>
            <a:r>
              <a:rPr lang="en-US" sz="1200" dirty="0" err="1"/>
              <a:t>RightEarLeds</a:t>
            </a:r>
            <a:r>
              <a:rPr lang="en-US" sz="1200" dirty="0"/>
              <a:t>', '</a:t>
            </a:r>
            <a:r>
              <a:rPr lang="en-US" sz="1200" dirty="0" err="1"/>
              <a:t>RightEarLedsBack</a:t>
            </a:r>
            <a:r>
              <a:rPr lang="en-US" sz="1200" dirty="0"/>
              <a:t>', '</a:t>
            </a:r>
            <a:r>
              <a:rPr lang="en-US" sz="1200" dirty="0" err="1"/>
              <a:t>RightEarLedsEven</a:t>
            </a:r>
            <a:r>
              <a:rPr lang="en-US" sz="1200" dirty="0"/>
              <a:t>', '</a:t>
            </a:r>
            <a:r>
              <a:rPr lang="en-US" sz="1200" dirty="0" err="1"/>
              <a:t>RightEarLedsFront</a:t>
            </a:r>
            <a:r>
              <a:rPr lang="en-US" sz="1200" dirty="0"/>
              <a:t>', '</a:t>
            </a:r>
            <a:r>
              <a:rPr lang="en-US" sz="1200" dirty="0" err="1"/>
              <a:t>RightEarLedsOdd</a:t>
            </a:r>
            <a:r>
              <a:rPr lang="en-US" sz="1200" dirty="0"/>
              <a:t>', '</a:t>
            </a:r>
            <a:r>
              <a:rPr lang="en-US" sz="1200" dirty="0" err="1"/>
              <a:t>RightFaceLeds</a:t>
            </a:r>
            <a:r>
              <a:rPr lang="en-US" sz="1200" dirty="0"/>
              <a:t>', '</a:t>
            </a:r>
            <a:r>
              <a:rPr lang="en-US" sz="1200" dirty="0" err="1"/>
              <a:t>RightFaceLedsBlue</a:t>
            </a:r>
            <a:r>
              <a:rPr lang="en-US" sz="1200" dirty="0"/>
              <a:t>', '</a:t>
            </a:r>
            <a:r>
              <a:rPr lang="en-US" sz="1200" dirty="0" err="1"/>
              <a:t>RightFaceLedsGreen</a:t>
            </a:r>
            <a:r>
              <a:rPr lang="en-US" sz="1200" dirty="0"/>
              <a:t>', '</a:t>
            </a:r>
            <a:r>
              <a:rPr lang="en-US" sz="1200" dirty="0" err="1"/>
              <a:t>RightFaceLedsRed</a:t>
            </a:r>
            <a:r>
              <a:rPr lang="en-US" sz="1200" dirty="0"/>
              <a:t>', '</a:t>
            </a:r>
            <a:r>
              <a:rPr lang="en-US" sz="1200" dirty="0" err="1"/>
              <a:t>RightFootLeds</a:t>
            </a:r>
            <a:r>
              <a:rPr lang="en-US" sz="1200" dirty="0"/>
              <a:t>']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48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test: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513" y="20025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testleds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leds</a:t>
            </a:r>
            <a:r>
              <a:rPr lang="en-US" dirty="0"/>
              <a:t>=</a:t>
            </a:r>
            <a:r>
              <a:rPr lang="en-US" dirty="0" err="1"/>
              <a:t>nao.GetAvailableLEDPatterns</a:t>
            </a:r>
            <a:r>
              <a:rPr lang="en-US" dirty="0"/>
              <a:t>()</a:t>
            </a:r>
          </a:p>
          <a:p>
            <a:r>
              <a:rPr lang="en-US" dirty="0"/>
              <a:t>    for l in </a:t>
            </a:r>
            <a:r>
              <a:rPr lang="en-US" dirty="0" err="1"/>
              <a:t>leds</a:t>
            </a:r>
            <a:r>
              <a:rPr lang="en-US" dirty="0"/>
              <a:t>:</a:t>
            </a:r>
          </a:p>
          <a:p>
            <a:r>
              <a:rPr lang="en-US" dirty="0"/>
              <a:t>        print "LED pattern ", l, </a:t>
            </a:r>
          </a:p>
          <a:p>
            <a:r>
              <a:rPr lang="en-US" dirty="0"/>
              <a:t>        </a:t>
            </a:r>
            <a:r>
              <a:rPr lang="en-US" dirty="0" err="1"/>
              <a:t>nao.RunLED</a:t>
            </a:r>
            <a:r>
              <a:rPr lang="en-US" dirty="0"/>
              <a:t>(l)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(3)</a:t>
            </a:r>
          </a:p>
          <a:p>
            <a:r>
              <a:rPr lang="en-US" dirty="0"/>
              <a:t>        print " done."</a:t>
            </a:r>
          </a:p>
        </p:txBody>
      </p:sp>
    </p:spTree>
    <p:extLst>
      <p:ext uri="{BB962C8B-B14F-4D97-AF65-F5344CB8AC3E}">
        <p14:creationId xmlns:p14="http://schemas.microsoft.com/office/powerpoint/2010/main" val="265941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NaO</a:t>
            </a:r>
            <a:r>
              <a:rPr lang="en-US" dirty="0"/>
              <a:t>-Lib </a:t>
            </a:r>
            <a:r>
              <a:rPr lang="en-US" dirty="0" err="1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nao.InitProxy</a:t>
            </a:r>
            <a:r>
              <a:rPr lang="en-US" dirty="0"/>
              <a:t>(</a:t>
            </a:r>
            <a:r>
              <a:rPr lang="en-US" dirty="0" err="1"/>
              <a:t>robot_IP</a:t>
            </a:r>
            <a:r>
              <a:rPr lang="en-US" dirty="0"/>
              <a:t>, </a:t>
            </a:r>
            <a:r>
              <a:rPr lang="en-US" dirty="0" err="1"/>
              <a:t>proxy_list</a:t>
            </a:r>
            <a:r>
              <a:rPr lang="en-US" dirty="0"/>
              <a:t> , </a:t>
            </a:r>
            <a:r>
              <a:rPr lang="en-US" dirty="0" err="1"/>
              <a:t>robot_PORT</a:t>
            </a:r>
            <a:r>
              <a:rPr lang="en-US" dirty="0"/>
              <a:t>)</a:t>
            </a:r>
          </a:p>
          <a:p>
            <a:r>
              <a:rPr lang="en-US" dirty="0"/>
              <a:t>Connects to the robot specified by IP address and port number (default 9559)</a:t>
            </a:r>
          </a:p>
          <a:p>
            <a:r>
              <a:rPr lang="en-US" dirty="0"/>
              <a:t>Defines </a:t>
            </a:r>
            <a:r>
              <a:rPr lang="en-US" dirty="0" err="1"/>
              <a:t>globals</a:t>
            </a:r>
            <a:r>
              <a:rPr lang="en-US" dirty="0"/>
              <a:t> of the proxies specified in </a:t>
            </a:r>
            <a:r>
              <a:rPr lang="en-US" dirty="0" err="1"/>
              <a:t>proxy_list</a:t>
            </a:r>
            <a:endParaRPr lang="en-US" dirty="0"/>
          </a:p>
          <a:p>
            <a:r>
              <a:rPr lang="en-US" dirty="0" err="1"/>
              <a:t>proxy_list</a:t>
            </a:r>
            <a:r>
              <a:rPr lang="en-US" dirty="0"/>
              <a:t> is a list of integers. If the list contains 0, it will try to connect all proxies (default [0] ).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2720" y="3889135"/>
            <a:ext cx="7069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def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InitProxy</a:t>
            </a:r>
            <a:r>
              <a:rPr lang="en-US" dirty="0"/>
              <a:t>(IP="</a:t>
            </a:r>
            <a:r>
              <a:rPr lang="en-US" dirty="0" err="1"/>
              <a:t>marvin.local</a:t>
            </a:r>
            <a:r>
              <a:rPr lang="en-US" dirty="0"/>
              <a:t>", proxy=[0], PORT = 9559):</a:t>
            </a:r>
          </a:p>
          <a:p>
            <a:r>
              <a:rPr lang="en-US" dirty="0">
                <a:solidFill>
                  <a:srgbClr val="00B050"/>
                </a:solidFill>
              </a:rPr>
              <a:t>    """proxy: (list) 	1-&gt;TTS, 		2-&gt;audio, 	3-&gt;motion, </a:t>
            </a:r>
          </a:p>
          <a:p>
            <a:r>
              <a:rPr lang="en-US" dirty="0">
                <a:solidFill>
                  <a:srgbClr val="00B050"/>
                </a:solidFill>
              </a:rPr>
              <a:t>				4-&gt;memory, 	5-&gt;face, 		6-&gt;video, </a:t>
            </a:r>
          </a:p>
          <a:p>
            <a:r>
              <a:rPr lang="en-US" dirty="0">
                <a:solidFill>
                  <a:srgbClr val="00B050"/>
                </a:solidFill>
              </a:rPr>
              <a:t>				7-&gt;LED's, 	8-&gt;Track, 	9-&gt;Speech, </a:t>
            </a:r>
          </a:p>
          <a:p>
            <a:r>
              <a:rPr lang="en-US" dirty="0">
                <a:solidFill>
                  <a:srgbClr val="00B050"/>
                </a:solidFill>
              </a:rPr>
              <a:t>				10-&gt;</a:t>
            </a:r>
            <a:r>
              <a:rPr lang="en-US" dirty="0" err="1">
                <a:solidFill>
                  <a:srgbClr val="00B050"/>
                </a:solidFill>
              </a:rPr>
              <a:t>Audioplayer</a:t>
            </a:r>
            <a:r>
              <a:rPr lang="en-US" dirty="0">
                <a:solidFill>
                  <a:srgbClr val="00B050"/>
                </a:solidFill>
              </a:rPr>
              <a:t>, 11-&gt;</a:t>
            </a:r>
            <a:r>
              <a:rPr lang="en-US" dirty="0" err="1">
                <a:solidFill>
                  <a:srgbClr val="00B050"/>
                </a:solidFill>
              </a:rPr>
              <a:t>VisionRecorder</a:t>
            </a:r>
            <a:r>
              <a:rPr lang="en-US" dirty="0">
                <a:solidFill>
                  <a:srgbClr val="00B050"/>
                </a:solidFill>
              </a:rPr>
              <a:t>, 12-&gt;sonar,</a:t>
            </a:r>
          </a:p>
          <a:p>
            <a:r>
              <a:rPr lang="en-US" dirty="0">
                <a:solidFill>
                  <a:srgbClr val="00B050"/>
                </a:solidFill>
              </a:rPr>
              <a:t>				13-&gt;posture, 14-&gt;landmark, 15-&gt;</a:t>
            </a:r>
            <a:r>
              <a:rPr lang="en-US" dirty="0" err="1">
                <a:solidFill>
                  <a:srgbClr val="00B050"/>
                </a:solidFill>
              </a:rPr>
              <a:t>sounddetection</a:t>
            </a:r>
            <a:r>
              <a:rPr lang="en-US" dirty="0">
                <a:solidFill>
                  <a:srgbClr val="00B050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				16-&gt;</a:t>
            </a:r>
            <a:r>
              <a:rPr lang="en-US" dirty="0" err="1">
                <a:solidFill>
                  <a:srgbClr val="00B050"/>
                </a:solidFill>
              </a:rPr>
              <a:t>soundlocalization</a:t>
            </a:r>
            <a:r>
              <a:rPr lang="en-US" dirty="0">
                <a:solidFill>
                  <a:srgbClr val="00B050"/>
                </a:solidFill>
              </a:rPr>
              <a:t>, 17-&gt;tracker"""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3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proxy_list</a:t>
            </a:r>
            <a:r>
              <a:rPr lang="en-US" dirty="0"/>
              <a:t>	</a:t>
            </a:r>
            <a:r>
              <a:rPr lang="en-US" dirty="0" err="1"/>
              <a:t>naoqi</a:t>
            </a:r>
            <a:r>
              <a:rPr lang="en-US" dirty="0"/>
              <a:t>			nao.py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0218" y="1752929"/>
            <a:ext cx="376657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soundLocalizationProxy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60370" y="1752929"/>
            <a:ext cx="30320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</a:t>
            </a:r>
            <a:r>
              <a:rPr lang="en-US" sz="1600" dirty="0" err="1"/>
              <a:t>ALAudioDevice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ALMotion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ALMemory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ALVideoDevice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ALFaceDetection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ALLeds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ALTextToSpeech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ALFaceTracker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ALAudioPlayer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ALVideoRecorder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ALSpeechRecognition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r>
              <a:rPr lang="en-US" sz="1600" dirty="0"/>
              <a:t>"</a:t>
            </a:r>
            <a:r>
              <a:rPr lang="en-US" sz="1600" dirty="0" err="1"/>
              <a:t>ALSonar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ALRobotPosture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ALSoundDetection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ALAudioSourceLocalization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ALTracker</a:t>
            </a:r>
            <a:r>
              <a:rPr lang="en-US" sz="1600" dirty="0"/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927006" y="1752929"/>
            <a:ext cx="4952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endParaRPr lang="en-US" sz="1600" dirty="0"/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  <a:p>
            <a:r>
              <a:rPr lang="en-US" sz="1600" dirty="0"/>
              <a:t>16</a:t>
            </a:r>
          </a:p>
          <a:p>
            <a:r>
              <a:rPr lang="en-US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84300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nao.Move</a:t>
            </a:r>
            <a:r>
              <a:rPr lang="en-US" dirty="0"/>
              <a:t>(</a:t>
            </a:r>
            <a:r>
              <a:rPr lang="en-US" dirty="0" err="1"/>
              <a:t>dx,dy,dtheta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Non-blocking call that sets the robot in motion.</a:t>
            </a:r>
          </a:p>
          <a:p>
            <a:pPr lvl="1"/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 are the normalized forward and side-step velocity (in SI: dx*0.04 m/s)</a:t>
            </a:r>
          </a:p>
          <a:p>
            <a:pPr lvl="1"/>
            <a:r>
              <a:rPr lang="en-US" dirty="0" err="1"/>
              <a:t>dtheta</a:t>
            </a:r>
            <a:r>
              <a:rPr lang="en-US" dirty="0"/>
              <a:t> is the normalized turn-rate (in SI: dx*0.349 rad/s)</a:t>
            </a:r>
          </a:p>
          <a:p>
            <a:pPr lvl="1"/>
            <a:r>
              <a:rPr lang="en-US" dirty="0" err="1"/>
              <a:t>Freq</a:t>
            </a:r>
            <a:r>
              <a:rPr lang="en-US" dirty="0"/>
              <a:t> is the normalized step-frequency (not used in </a:t>
            </a:r>
            <a:r>
              <a:rPr lang="en-US" dirty="0" err="1"/>
              <a:t>naoqi</a:t>
            </a:r>
            <a:r>
              <a:rPr lang="en-US" dirty="0"/>
              <a:t> 2.1.x)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9824" y="1899241"/>
            <a:ext cx="5147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def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Move(dx=0, </a:t>
            </a:r>
            <a:r>
              <a:rPr lang="en-US" dirty="0" err="1"/>
              <a:t>dy</a:t>
            </a:r>
            <a:r>
              <a:rPr lang="en-US" dirty="0"/>
              <a:t>=0, </a:t>
            </a:r>
            <a:r>
              <a:rPr lang="en-US" dirty="0" err="1"/>
              <a:t>dtheta</a:t>
            </a:r>
            <a:r>
              <a:rPr lang="en-US" dirty="0"/>
              <a:t>=0, </a:t>
            </a:r>
            <a:r>
              <a:rPr lang="en-US" dirty="0" err="1"/>
              <a:t>freq</a:t>
            </a:r>
            <a:r>
              <a:rPr lang="en-US" dirty="0"/>
              <a:t>=1):</a:t>
            </a:r>
          </a:p>
          <a:p>
            <a:r>
              <a:rPr lang="en-US" dirty="0">
                <a:solidFill>
                  <a:srgbClr val="00B050"/>
                </a:solidFill>
              </a:rPr>
              <a:t>    """"</a:t>
            </a:r>
          </a:p>
          <a:p>
            <a:r>
              <a:rPr lang="en-US" dirty="0">
                <a:solidFill>
                  <a:srgbClr val="00B050"/>
                </a:solidFill>
              </a:rPr>
              <a:t>    dx = forward speed, </a:t>
            </a:r>
            <a:r>
              <a:rPr lang="en-US" dirty="0" err="1">
                <a:solidFill>
                  <a:srgbClr val="00B050"/>
                </a:solidFill>
              </a:rPr>
              <a:t>dtheta</a:t>
            </a:r>
            <a:r>
              <a:rPr lang="en-US" dirty="0">
                <a:solidFill>
                  <a:srgbClr val="00B050"/>
                </a:solidFill>
              </a:rPr>
              <a:t> = rotational speed,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dy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sidewards</a:t>
            </a:r>
            <a:r>
              <a:rPr lang="en-US" dirty="0">
                <a:solidFill>
                  <a:srgbClr val="00B050"/>
                </a:solidFill>
              </a:rPr>
              <a:t> speed, </a:t>
            </a:r>
            <a:r>
              <a:rPr lang="en-US" dirty="0" err="1">
                <a:solidFill>
                  <a:srgbClr val="00B050"/>
                </a:solidFill>
              </a:rPr>
              <a:t>freq</a:t>
            </a:r>
            <a:r>
              <a:rPr lang="en-US" dirty="0">
                <a:solidFill>
                  <a:srgbClr val="00B050"/>
                </a:solidFill>
              </a:rPr>
              <a:t> = step frequency.</a:t>
            </a:r>
          </a:p>
          <a:p>
            <a:r>
              <a:rPr lang="en-US" dirty="0">
                <a:solidFill>
                  <a:srgbClr val="00B050"/>
                </a:solidFill>
              </a:rPr>
              <a:t>    Allows Nao to move in a certain direction</a:t>
            </a:r>
          </a:p>
          <a:p>
            <a:r>
              <a:rPr lang="en-US" dirty="0">
                <a:solidFill>
                  <a:srgbClr val="00B050"/>
                </a:solidFill>
              </a:rPr>
              <a:t>    with a certain speed.</a:t>
            </a:r>
          </a:p>
          <a:p>
            <a:r>
              <a:rPr lang="en-US" dirty="0">
                <a:solidFill>
                  <a:srgbClr val="00B050"/>
                </a:solidFill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3678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specify which proxies (default [0]) and which port number (default 9559)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use all proxies (see next slide) use</a:t>
            </a:r>
          </a:p>
          <a:p>
            <a:pPr lvl="1"/>
            <a:r>
              <a:rPr lang="en-US" dirty="0" err="1"/>
              <a:t>proxy_list</a:t>
            </a:r>
            <a:r>
              <a:rPr lang="en-US" dirty="0"/>
              <a:t> = [] or </a:t>
            </a:r>
          </a:p>
          <a:p>
            <a:pPr lvl="1"/>
            <a:r>
              <a:rPr lang="en-US" dirty="0" err="1"/>
              <a:t>proxy_list</a:t>
            </a:r>
            <a:r>
              <a:rPr lang="en-US" dirty="0"/>
              <a:t> =[0]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2158500"/>
            <a:ext cx="6741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nao_nocv_2_1 as </a:t>
            </a:r>
            <a:r>
              <a:rPr lang="en-US" dirty="0" err="1"/>
              <a:t>nao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robot_IP</a:t>
            </a:r>
            <a:r>
              <a:rPr lang="en-US" dirty="0"/>
              <a:t>=“192.168.0.115”</a:t>
            </a:r>
          </a:p>
          <a:p>
            <a:r>
              <a:rPr lang="en-US" dirty="0" err="1"/>
              <a:t>robot_PORT</a:t>
            </a:r>
            <a:r>
              <a:rPr lang="en-US" dirty="0"/>
              <a:t>=52030</a:t>
            </a:r>
          </a:p>
          <a:p>
            <a:r>
              <a:rPr lang="en-US" dirty="0" err="1"/>
              <a:t>proxy_list</a:t>
            </a:r>
            <a:r>
              <a:rPr lang="en-US" dirty="0"/>
              <a:t>=[1 2 3]</a:t>
            </a:r>
          </a:p>
          <a:p>
            <a:r>
              <a:rPr lang="en-US" dirty="0" err="1"/>
              <a:t>nao.InitProxy</a:t>
            </a:r>
            <a:r>
              <a:rPr lang="en-US" dirty="0"/>
              <a:t>(</a:t>
            </a:r>
            <a:r>
              <a:rPr lang="en-US" dirty="0" err="1"/>
              <a:t>robot_IP</a:t>
            </a:r>
            <a:r>
              <a:rPr lang="en-US" dirty="0"/>
              <a:t>, </a:t>
            </a:r>
            <a:r>
              <a:rPr lang="en-US" dirty="0" err="1"/>
              <a:t>proxy_list</a:t>
            </a:r>
            <a:r>
              <a:rPr lang="en-US" dirty="0"/>
              <a:t>, </a:t>
            </a:r>
            <a:r>
              <a:rPr lang="en-US" dirty="0" err="1"/>
              <a:t>robot_PORT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1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proxy_list</a:t>
            </a:r>
            <a:r>
              <a:rPr lang="en-US" dirty="0"/>
              <a:t>	</a:t>
            </a:r>
            <a:r>
              <a:rPr lang="en-US" dirty="0" err="1"/>
              <a:t>naoqi</a:t>
            </a:r>
            <a:r>
              <a:rPr lang="en-US" dirty="0"/>
              <a:t>			nao.py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0218" y="1752929"/>
            <a:ext cx="376657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soundLocalizationProxy</a:t>
            </a:r>
            <a:endParaRPr lang="en-US" sz="1600" dirty="0"/>
          </a:p>
          <a:p>
            <a:r>
              <a:rPr lang="en-US" sz="1600" dirty="0"/>
              <a:t> global </a:t>
            </a:r>
            <a:r>
              <a:rPr lang="en-US" sz="1600" dirty="0" err="1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60370" y="1752929"/>
            <a:ext cx="30320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"</a:t>
            </a:r>
            <a:r>
              <a:rPr lang="en-US" sz="1600" dirty="0" err="1"/>
              <a:t>ALAudioDevice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ALMotion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ALMemory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ALVideoDevice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ALFaceDetection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ALLeds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ALTextToSpeech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ALFaceTracker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ALAudioPlayer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ALVideoRecorder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ALSpeechRecognition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r>
              <a:rPr lang="en-US" sz="1600" dirty="0"/>
              <a:t>"</a:t>
            </a:r>
            <a:r>
              <a:rPr lang="en-US" sz="1600" dirty="0" err="1"/>
              <a:t>ALSonar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ALRobotPosture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ALSoundDetection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ALAudioSourceLocalization</a:t>
            </a:r>
            <a:r>
              <a:rPr lang="en-US" sz="1600" dirty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ALTracker</a:t>
            </a:r>
            <a:r>
              <a:rPr lang="en-US" sz="1600" dirty="0"/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927006" y="1752929"/>
            <a:ext cx="4952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endParaRPr lang="en-US" sz="1600" dirty="0"/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  <a:p>
            <a:r>
              <a:rPr lang="en-US" sz="1600" dirty="0"/>
              <a:t>16</a:t>
            </a:r>
          </a:p>
          <a:p>
            <a:r>
              <a:rPr lang="en-US" sz="16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747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functions from </a:t>
            </a:r>
            <a:r>
              <a:rPr lang="en-US" dirty="0" err="1"/>
              <a:t>naoqi</a:t>
            </a:r>
            <a:r>
              <a:rPr lang="en-US" dirty="0"/>
              <a:t> directly once the proxies have been initialized: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you use a shorthand from nao.py (if available)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numbers are the </a:t>
            </a:r>
            <a:r>
              <a:rPr lang="en-US" dirty="0">
                <a:solidFill>
                  <a:schemeClr val="bg1"/>
                </a:solidFill>
              </a:rPr>
              <a:t>normalized</a:t>
            </a:r>
            <a:r>
              <a:rPr lang="en-US" dirty="0"/>
              <a:t> forward velocity, side-step velocity and turn-rate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nao_nocv_2_1 as </a:t>
            </a:r>
            <a:r>
              <a:rPr lang="en-US" dirty="0" err="1"/>
              <a:t>nao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robot_IP</a:t>
            </a:r>
            <a:r>
              <a:rPr lang="en-US" dirty="0"/>
              <a:t>=“127.0.0.1”</a:t>
            </a:r>
          </a:p>
          <a:p>
            <a:r>
              <a:rPr lang="en-US" dirty="0" err="1"/>
              <a:t>nao.InitProxy</a:t>
            </a:r>
            <a:r>
              <a:rPr lang="en-US" dirty="0"/>
              <a:t>(</a:t>
            </a:r>
            <a:r>
              <a:rPr lang="en-US" dirty="0" err="1"/>
              <a:t>robot_IP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nao.motionProxy.moveToward</a:t>
            </a:r>
            <a:r>
              <a:rPr lang="en-US" dirty="0"/>
              <a:t>(1.0, 0.0, 0.0)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Nao.Move</a:t>
            </a:r>
            <a:r>
              <a:rPr lang="en-US" dirty="0"/>
              <a:t>(1.0, 0.0, 0.0)</a:t>
            </a:r>
          </a:p>
        </p:txBody>
      </p:sp>
    </p:spTree>
    <p:extLst>
      <p:ext uri="{BB962C8B-B14F-4D97-AF65-F5344CB8AC3E}">
        <p14:creationId xmlns:p14="http://schemas.microsoft.com/office/powerpoint/2010/main" val="1006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sonar needs to be initialized before it can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nao.InitSonar</a:t>
            </a:r>
            <a:r>
              <a:rPr lang="en-US" dirty="0"/>
              <a:t>(True)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[SL, SR]=</a:t>
            </a:r>
            <a:r>
              <a:rPr lang="en-US" dirty="0" err="1"/>
              <a:t>nao.ReadSonar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nao.InitSonar</a:t>
            </a:r>
            <a:r>
              <a:rPr lang="en-US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videocamera</a:t>
            </a:r>
            <a:r>
              <a:rPr lang="en-US" dirty="0"/>
              <a:t> needs to be initialized before it can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retrieve an image use (with </a:t>
            </a:r>
            <a:r>
              <a:rPr lang="en-US" dirty="0" err="1"/>
              <a:t>openCV</a:t>
            </a:r>
            <a:r>
              <a:rPr lang="en-US" dirty="0"/>
              <a:t> only)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nao.InitVideo</a:t>
            </a:r>
            <a:r>
              <a:rPr lang="en-US" dirty="0"/>
              <a:t>(resolution)</a:t>
            </a:r>
          </a:p>
          <a:p>
            <a:endParaRPr lang="en-US" dirty="0"/>
          </a:p>
          <a:p>
            <a:r>
              <a:rPr lang="pt-BR" dirty="0"/>
              <a:t>#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0, 1, 2, 3 </a:t>
            </a:r>
            <a:r>
              <a:rPr lang="pt-BR" dirty="0" err="1"/>
              <a:t>corresponding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</a:p>
          <a:p>
            <a:r>
              <a:rPr lang="pt-BR" dirty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Image=</a:t>
            </a:r>
            <a:r>
              <a:rPr lang="en-US" dirty="0" err="1"/>
              <a:t>nao.GetImage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Facetracking</a:t>
            </a:r>
            <a:r>
              <a:rPr lang="en-US" dirty="0"/>
              <a:t> can be enabled/disabled with: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detect a face use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 for a face using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nao.ALTrack</a:t>
            </a:r>
            <a:r>
              <a:rPr lang="en-US" dirty="0"/>
              <a:t>(True) # turn on motors and enable face tracking</a:t>
            </a:r>
          </a:p>
          <a:p>
            <a:r>
              <a:rPr lang="en-US" dirty="0" err="1"/>
              <a:t>nao.ALTrack</a:t>
            </a:r>
            <a:r>
              <a:rPr lang="en-US" dirty="0"/>
              <a:t>(False) #disable face tracking</a:t>
            </a:r>
          </a:p>
          <a:p>
            <a:endParaRPr lang="en-US" dirty="0"/>
          </a:p>
          <a:p>
            <a:r>
              <a:rPr lang="en-US" dirty="0" err="1"/>
              <a:t>nao.EndTrack</a:t>
            </a:r>
            <a:r>
              <a:rPr lang="en-US" dirty="0"/>
              <a:t>() #turn head motors off</a:t>
            </a:r>
          </a:p>
          <a:p>
            <a:r>
              <a:rPr lang="en-US" dirty="0" err="1"/>
              <a:t>nao.InitTrack</a:t>
            </a:r>
            <a:r>
              <a:rPr lang="en-US" dirty="0"/>
              <a:t>() # turn head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[</a:t>
            </a:r>
            <a:r>
              <a:rPr lang="en-US" dirty="0" err="1"/>
              <a:t>face_x</a:t>
            </a:r>
            <a:r>
              <a:rPr lang="en-US" dirty="0"/>
              <a:t>, </a:t>
            </a:r>
            <a:r>
              <a:rPr lang="en-US" dirty="0" err="1"/>
              <a:t>face_y</a:t>
            </a:r>
            <a:r>
              <a:rPr lang="en-US" dirty="0"/>
              <a:t>] = </a:t>
            </a:r>
            <a:r>
              <a:rPr lang="en-US" dirty="0" err="1"/>
              <a:t>nao.DetectFace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nao.FindFace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optional arguments (gain=1.0, offset=[0.0, -0.2])</a:t>
            </a:r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LandMark</a:t>
            </a:r>
            <a:r>
              <a:rPr lang="en-US" dirty="0"/>
              <a:t> detection needs to be initialized before it can be used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that the Landmark can be detected using: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MarkerInfo</a:t>
            </a:r>
            <a:r>
              <a:rPr lang="en-US" dirty="0"/>
              <a:t> is an array of detected landmarks</a:t>
            </a:r>
          </a:p>
          <a:p>
            <a:r>
              <a:rPr lang="en-US" dirty="0"/>
              <a:t>Each detected landmark contains 6 fields, for example the first detected landmark contains: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nao.InitLandMark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/>
              <a:t>nao.DetectLandMark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958" y="497488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markerinfo</a:t>
            </a:r>
            <a:r>
              <a:rPr lang="en-US" dirty="0"/>
              <a:t>[0][0]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/>
              <a:t>markerinfo</a:t>
            </a:r>
            <a:r>
              <a:rPr lang="en-US" dirty="0"/>
              <a:t>[0][1]		#alpha - x location in camera angle</a:t>
            </a:r>
          </a:p>
          <a:p>
            <a:r>
              <a:rPr lang="en-US" dirty="0" err="1"/>
              <a:t>markerinfo</a:t>
            </a:r>
            <a:r>
              <a:rPr lang="en-US" dirty="0"/>
              <a:t>[0][2]		#beta  - y location</a:t>
            </a:r>
          </a:p>
          <a:p>
            <a:r>
              <a:rPr lang="en-US" dirty="0" err="1"/>
              <a:t>markerinfo</a:t>
            </a:r>
            <a:r>
              <a:rPr lang="en-US" dirty="0"/>
              <a:t>[0][3]	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/>
              <a:t>markerinfo</a:t>
            </a:r>
            <a:r>
              <a:rPr lang="en-US" dirty="0"/>
              <a:t>[0][4]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/>
              <a:t>markerinfo</a:t>
            </a:r>
            <a:r>
              <a:rPr lang="en-US" dirty="0"/>
              <a:t>[0][5] 	#orientation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</p:sld>
</file>

<file path=ppt/theme/theme1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2413</Words>
  <Application>Microsoft Macintosh PowerPoint</Application>
  <PresentationFormat>On-screen Show (4:3)</PresentationFormat>
  <Paragraphs>444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TUe special orange</vt:lpstr>
      <vt:lpstr>Manual nao-lib</vt:lpstr>
      <vt:lpstr>Using nao.py</vt:lpstr>
      <vt:lpstr>Using nao.py</vt:lpstr>
      <vt:lpstr>PowerPoint Presentation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Speech recognition</vt:lpstr>
      <vt:lpstr>Speech recognition</vt:lpstr>
      <vt:lpstr>Speech recognition</vt:lpstr>
      <vt:lpstr>Run movements</vt:lpstr>
      <vt:lpstr>Run LED patterns</vt:lpstr>
      <vt:lpstr>LED Pattern files</vt:lpstr>
      <vt:lpstr>LED Pattern files</vt:lpstr>
      <vt:lpstr>PowerPoint Presentation</vt:lpstr>
      <vt:lpstr>NaO-Lib REference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Cuijpers, Raymond</cp:lastModifiedBy>
  <cp:revision>30</cp:revision>
  <dcterms:created xsi:type="dcterms:W3CDTF">2016-04-25T22:56:43Z</dcterms:created>
  <dcterms:modified xsi:type="dcterms:W3CDTF">2023-06-16T08:31:48Z</dcterms:modified>
</cp:coreProperties>
</file>