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4" r:id="rId8"/>
    <p:sldId id="262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9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95400"/>
            <a:ext cx="292417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orange titl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286000"/>
            <a:ext cx="5616575" cy="803275"/>
          </a:xfrm>
        </p:spPr>
        <p:txBody>
          <a:bodyPr anchor="t"/>
          <a:lstStyle>
            <a:lvl1pPr>
              <a:defRPr baseline="0"/>
            </a:lvl1pPr>
          </a:lstStyle>
          <a:p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0647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081C5-5F55-40C4-822A-29FACD26C7D8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6F4A3-AC73-4001-80BA-EF132208A03B}" type="datetimeFigureOut">
              <a:rPr lang="en-US" altLang="en-US">
                <a:solidFill>
                  <a:srgbClr val="D6004A"/>
                </a:solidFill>
              </a:rPr>
              <a:pPr/>
              <a:t>25/04/16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1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A9CDF-0401-40CF-8057-DC09A7EE3F80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36CE7-FB5A-475D-9C8C-F508668A213A}" type="datetimeFigureOut">
              <a:rPr lang="en-US" altLang="en-US">
                <a:solidFill>
                  <a:srgbClr val="D6004A"/>
                </a:solidFill>
              </a:rPr>
              <a:pPr/>
              <a:t>25/04/16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10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19537" cy="4541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196975"/>
            <a:ext cx="3921125" cy="4541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7109B-445D-4A64-8F69-7E55204C241A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F4FFD-680D-45F5-8A2F-3415966CFA21}" type="datetimeFigureOut">
              <a:rPr lang="en-US" altLang="en-US">
                <a:solidFill>
                  <a:srgbClr val="D6004A"/>
                </a:solidFill>
              </a:rPr>
              <a:pPr/>
              <a:t>25/04/16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7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024812" cy="89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D4ADA-922B-4641-B0A4-2ABFD00F1842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065BB-03B5-4698-8DDB-71BCE1B073D1}" type="datetimeFigureOut">
              <a:rPr lang="en-US" altLang="en-US">
                <a:solidFill>
                  <a:srgbClr val="D6004A"/>
                </a:solidFill>
              </a:rPr>
              <a:pPr/>
              <a:t>25/04/16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85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4C680-0440-4148-BB30-B74FB9BD0592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98FC0-D0A3-4F6B-B4AC-AC1E52587FFA}" type="datetimeFigureOut">
              <a:rPr lang="en-US" altLang="en-US">
                <a:solidFill>
                  <a:srgbClr val="D6004A"/>
                </a:solidFill>
              </a:rPr>
              <a:pPr/>
              <a:t>25/04/16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78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960EB-B150-4181-A538-00895C7ABDAD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1F29C-5060-4E24-9DE2-CD67277C3F50}" type="datetimeFigureOut">
              <a:rPr lang="en-US" altLang="en-US">
                <a:solidFill>
                  <a:srgbClr val="D6004A"/>
                </a:solidFill>
              </a:rPr>
              <a:pPr/>
              <a:t>25/04/16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11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11188" y="1306513"/>
            <a:ext cx="8410575" cy="47990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44725" y="6276975"/>
            <a:ext cx="49133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5263" y="6286500"/>
            <a:ext cx="1254125" cy="457200"/>
          </a:xfrm>
        </p:spPr>
        <p:txBody>
          <a:bodyPr/>
          <a:lstStyle>
            <a:lvl1pPr>
              <a:defRPr/>
            </a:lvl1pPr>
          </a:lstStyle>
          <a:p>
            <a:fld id="{47ED61AC-859B-4724-A3FF-E6637FEAF6AE}" type="datetime1">
              <a:rPr lang="en-US" altLang="en-US">
                <a:solidFill>
                  <a:srgbClr val="D6004A"/>
                </a:solidFill>
              </a:rPr>
              <a:pPr/>
              <a:t>25/04/16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5175" y="6286500"/>
            <a:ext cx="611188" cy="457200"/>
          </a:xfrm>
        </p:spPr>
        <p:txBody>
          <a:bodyPr/>
          <a:lstStyle>
            <a:lvl1pPr>
              <a:defRPr/>
            </a:lvl1pPr>
          </a:lstStyle>
          <a:p>
            <a:fld id="{F9405728-62B4-48C9-8D01-B0796C8616EB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5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2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4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0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theme" Target="../theme/theme2.xml"/><Relationship Id="rId10" Type="http://schemas.openxmlformats.org/officeDocument/2006/relationships/image" Target="../media/image1.jpe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CF3-1110-D54A-B496-DBD515E8BC9A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orange bar sma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0248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het opmaakprofiel te bewerken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28797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567488"/>
            <a:ext cx="5762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484079E-BD0C-4765-97B5-67915398F4AE}" type="slidenum">
              <a:rPr lang="en-US" altLang="en-US">
                <a:solidFill>
                  <a:srgbClr val="D6004A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D6004A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30" name="Picture 11" descr="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6332538"/>
            <a:ext cx="2030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30550" y="6567488"/>
            <a:ext cx="5397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B48595C-BB93-4422-9C97-3EA2405D564B}" type="datetimeFigureOut">
              <a:rPr lang="en-US" altLang="en-US">
                <a:solidFill>
                  <a:srgbClr val="D6004A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25/04/16</a:t>
            </a:fld>
            <a:endParaRPr lang="en-US" altLang="en-US">
              <a:solidFill>
                <a:srgbClr val="D6004A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93062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de opmaakprofielen van de modeltekst te bewerken</a:t>
            </a:r>
          </a:p>
          <a:p>
            <a:pPr lvl="1"/>
            <a:r>
              <a:rPr lang="nl-NL" altLang="en-US" smtClean="0"/>
              <a:t>Tweede niveau</a:t>
            </a:r>
          </a:p>
          <a:p>
            <a:pPr lvl="2"/>
            <a:r>
              <a:rPr lang="nl-NL" altLang="en-US" smtClean="0"/>
              <a:t>Derde niveau</a:t>
            </a:r>
          </a:p>
          <a:p>
            <a:pPr lvl="3"/>
            <a:r>
              <a:rPr lang="nl-NL" altLang="en-US" smtClean="0"/>
              <a:t>Vierde niveau</a:t>
            </a:r>
          </a:p>
          <a:p>
            <a:pPr lvl="4"/>
            <a:r>
              <a:rPr lang="nl-NL" altLang="en-US" smtClean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810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8065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main purpose is to create all the proxies you need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naoqi</a:t>
            </a:r>
            <a:r>
              <a:rPr lang="en-US" dirty="0" smtClean="0"/>
              <a:t>			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45519" y="2102248"/>
            <a:ext cx="39740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global </a:t>
            </a:r>
            <a:r>
              <a:rPr lang="en-US" dirty="0" err="1" smtClean="0"/>
              <a:t>audioProxy</a:t>
            </a:r>
            <a:endParaRPr lang="en-US" dirty="0" smtClean="0"/>
          </a:p>
          <a:p>
            <a:r>
              <a:rPr lang="en-US" dirty="0" smtClean="0"/>
              <a:t>    global </a:t>
            </a:r>
            <a:r>
              <a:rPr lang="en-US" dirty="0" err="1" smtClean="0"/>
              <a:t>motionProxy</a:t>
            </a:r>
            <a:endParaRPr lang="en-US" dirty="0" smtClean="0"/>
          </a:p>
          <a:p>
            <a:r>
              <a:rPr lang="en-US" dirty="0" smtClean="0"/>
              <a:t>    global </a:t>
            </a:r>
            <a:r>
              <a:rPr lang="en-US" dirty="0" err="1" smtClean="0"/>
              <a:t>memoryProxy</a:t>
            </a:r>
            <a:endParaRPr lang="en-US" dirty="0" smtClean="0"/>
          </a:p>
          <a:p>
            <a:r>
              <a:rPr lang="en-US" dirty="0" smtClean="0"/>
              <a:t>    global </a:t>
            </a:r>
            <a:r>
              <a:rPr lang="en-US" dirty="0" err="1" smtClean="0"/>
              <a:t>cameraProxy</a:t>
            </a:r>
            <a:endParaRPr lang="en-US" dirty="0" smtClean="0"/>
          </a:p>
          <a:p>
            <a:r>
              <a:rPr lang="en-US" dirty="0" smtClean="0"/>
              <a:t>    global </a:t>
            </a:r>
            <a:r>
              <a:rPr lang="en-US" dirty="0" err="1" smtClean="0"/>
              <a:t>faceProxy</a:t>
            </a:r>
            <a:endParaRPr lang="en-US" dirty="0" smtClean="0"/>
          </a:p>
          <a:p>
            <a:r>
              <a:rPr lang="en-US" dirty="0" smtClean="0"/>
              <a:t>    global </a:t>
            </a:r>
            <a:r>
              <a:rPr lang="en-US" dirty="0" err="1" smtClean="0"/>
              <a:t>ledProxy</a:t>
            </a:r>
            <a:endParaRPr lang="en-US" dirty="0" smtClean="0"/>
          </a:p>
          <a:p>
            <a:r>
              <a:rPr lang="en-US" dirty="0" smtClean="0"/>
              <a:t>    global </a:t>
            </a:r>
            <a:r>
              <a:rPr lang="en-US" dirty="0" err="1" smtClean="0"/>
              <a:t>tts</a:t>
            </a:r>
            <a:endParaRPr lang="en-US" dirty="0" smtClean="0"/>
          </a:p>
          <a:p>
            <a:r>
              <a:rPr lang="en-US" dirty="0" smtClean="0"/>
              <a:t>    global </a:t>
            </a:r>
            <a:r>
              <a:rPr lang="en-US" dirty="0" err="1" smtClean="0"/>
              <a:t>trackfaceProxy</a:t>
            </a:r>
            <a:endParaRPr lang="en-US" dirty="0" smtClean="0"/>
          </a:p>
          <a:p>
            <a:r>
              <a:rPr lang="en-US" dirty="0" smtClean="0"/>
              <a:t>    global </a:t>
            </a:r>
            <a:r>
              <a:rPr lang="en-US" dirty="0" err="1" smtClean="0"/>
              <a:t>playProxy</a:t>
            </a:r>
            <a:endParaRPr lang="en-US" dirty="0" smtClean="0"/>
          </a:p>
          <a:p>
            <a:r>
              <a:rPr lang="en-US" dirty="0" smtClean="0"/>
              <a:t>    global </a:t>
            </a:r>
            <a:r>
              <a:rPr lang="en-US" dirty="0" err="1" smtClean="0"/>
              <a:t>videoProxy</a:t>
            </a:r>
            <a:endParaRPr lang="en-US" dirty="0" smtClean="0"/>
          </a:p>
          <a:p>
            <a:r>
              <a:rPr lang="en-US" dirty="0" smtClean="0"/>
              <a:t>    global </a:t>
            </a:r>
            <a:r>
              <a:rPr lang="en-US" dirty="0" err="1" smtClean="0"/>
              <a:t>asr</a:t>
            </a:r>
            <a:endParaRPr lang="en-US" dirty="0" smtClean="0"/>
          </a:p>
          <a:p>
            <a:r>
              <a:rPr lang="en-US" dirty="0" smtClean="0"/>
              <a:t>    global </a:t>
            </a:r>
            <a:r>
              <a:rPr lang="en-US" dirty="0" err="1" smtClean="0"/>
              <a:t>speechProxy</a:t>
            </a:r>
            <a:r>
              <a:rPr lang="en-US" dirty="0" smtClean="0"/>
              <a:t> # same as </a:t>
            </a:r>
            <a:r>
              <a:rPr lang="en-US" dirty="0" err="1" smtClean="0"/>
              <a:t>asr</a:t>
            </a:r>
            <a:endParaRPr lang="en-US" dirty="0" smtClean="0"/>
          </a:p>
          <a:p>
            <a:r>
              <a:rPr lang="en-US" dirty="0" smtClean="0"/>
              <a:t>    global </a:t>
            </a:r>
            <a:r>
              <a:rPr lang="en-US" dirty="0" err="1" smtClean="0"/>
              <a:t>sonarProxy</a:t>
            </a:r>
            <a:endParaRPr lang="en-US" dirty="0" smtClean="0"/>
          </a:p>
          <a:p>
            <a:r>
              <a:rPr lang="en-US" dirty="0" smtClean="0"/>
              <a:t>    global </a:t>
            </a:r>
            <a:r>
              <a:rPr lang="en-US" dirty="0" err="1" smtClean="0"/>
              <a:t>postureProxy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1958" y="2102248"/>
            <a:ext cx="36867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ALAudioDevice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ALMotion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ALMemory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ALVideoDevice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ALFaceDetection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ALLeds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ALTextToSpeech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ALFaceTracker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ALAudioPlayer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ALVisionToolbox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ALSpeechRecognition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 smtClean="0"/>
              <a:t>ALSonar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ALRobotPosture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functions from </a:t>
            </a:r>
            <a:r>
              <a:rPr lang="en-US" dirty="0" err="1" smtClean="0"/>
              <a:t>naoqi</a:t>
            </a:r>
            <a:r>
              <a:rPr lang="en-US" dirty="0" smtClean="0"/>
              <a:t> directly once the proxies have been initialized: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you use a shorthand from </a:t>
            </a:r>
            <a:r>
              <a:rPr lang="en-US" dirty="0" err="1" smtClean="0"/>
              <a:t>nao.py</a:t>
            </a:r>
            <a:r>
              <a:rPr lang="en-US" dirty="0" smtClean="0"/>
              <a:t> (if available)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nao_nocv</a:t>
            </a:r>
            <a:r>
              <a:rPr lang="en-US" dirty="0" smtClean="0"/>
              <a:t> as </a:t>
            </a:r>
            <a:r>
              <a:rPr lang="en-US" dirty="0" err="1" smtClean="0"/>
              <a:t>nao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nao.InitProxy</a:t>
            </a:r>
            <a:r>
              <a:rPr lang="en-US" dirty="0" smtClean="0"/>
              <a:t>(</a:t>
            </a:r>
            <a:r>
              <a:rPr lang="en-US" dirty="0" err="1" smtClean="0"/>
              <a:t>robot_IP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nao.motionProxy.setTargetWalkVelocity</a:t>
            </a:r>
            <a:r>
              <a:rPr lang="en-US" dirty="0" smtClean="0"/>
              <a:t>(1.0,0.0.0.0.1.0)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486164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nao.move</a:t>
            </a:r>
            <a:r>
              <a:rPr lang="en-US" dirty="0" smtClean="0"/>
              <a:t>(1.0,0.0.0.0.1.0)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sonar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the left and right sonar values can be read. It returns the distance in m.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Turn it off using: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nao.InitSonar</a:t>
            </a:r>
            <a:r>
              <a:rPr lang="en-US" dirty="0" smtClean="0"/>
              <a:t>(True)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75988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[SL, SR]=</a:t>
            </a:r>
            <a:r>
              <a:rPr lang="en-US" dirty="0" err="1" smtClean="0"/>
              <a:t>nao.ReadSonar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nao.InitSonar</a:t>
            </a:r>
            <a:r>
              <a:rPr lang="en-US" dirty="0" smtClean="0"/>
              <a:t>(False)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9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videocamera</a:t>
            </a:r>
            <a:r>
              <a:rPr lang="en-US" dirty="0" smtClean="0"/>
              <a:t>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retrieve an image use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nao.InitVideo</a:t>
            </a:r>
            <a:r>
              <a:rPr lang="en-US" dirty="0" smtClean="0"/>
              <a:t>(resolution)</a:t>
            </a:r>
          </a:p>
          <a:p>
            <a:endParaRPr lang="en-US" dirty="0"/>
          </a:p>
          <a:p>
            <a:r>
              <a:rPr lang="pt-BR" dirty="0" smtClean="0"/>
              <a:t>#</a:t>
            </a:r>
            <a:r>
              <a:rPr lang="pt-BR" dirty="0" err="1" smtClean="0"/>
              <a:t>resolution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0, 1, 2, 3 </a:t>
            </a:r>
            <a:r>
              <a:rPr lang="pt-BR" dirty="0" err="1" smtClean="0"/>
              <a:t>corresponding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</a:p>
          <a:p>
            <a:r>
              <a:rPr lang="pt-BR" dirty="0" smtClean="0"/>
              <a:t>#[160,120],[320,240],[640,480],[1280,960]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4152042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Image=</a:t>
            </a:r>
            <a:r>
              <a:rPr lang="en-US" dirty="0" err="1" smtClean="0"/>
              <a:t>nao.GetImage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8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Facetracking</a:t>
            </a:r>
            <a:r>
              <a:rPr lang="en-US" dirty="0" smtClean="0"/>
              <a:t> can be enabled/disabled with: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detect a face use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Search for a face using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1766117"/>
            <a:ext cx="67418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nao.ALTrack</a:t>
            </a:r>
            <a:r>
              <a:rPr lang="en-US" dirty="0" smtClean="0"/>
              <a:t>(True) # turn on motors and enable face tracking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ao.ALTrack</a:t>
            </a:r>
            <a:r>
              <a:rPr lang="en-US" dirty="0" smtClean="0"/>
              <a:t>(False) #disable face tracking</a:t>
            </a:r>
          </a:p>
          <a:p>
            <a:endParaRPr lang="en-US" dirty="0"/>
          </a:p>
          <a:p>
            <a:r>
              <a:rPr lang="en-US" dirty="0" err="1" smtClean="0"/>
              <a:t>nao.EndTrack</a:t>
            </a:r>
            <a:r>
              <a:rPr lang="en-US" dirty="0" smtClean="0"/>
              <a:t>() #turn motors off</a:t>
            </a:r>
          </a:p>
          <a:p>
            <a:r>
              <a:rPr lang="en-US" dirty="0" err="1" smtClean="0"/>
              <a:t>nao.InitTrack</a:t>
            </a:r>
            <a:r>
              <a:rPr lang="en-US" dirty="0" smtClean="0"/>
              <a:t>() # turn motors on again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877749" y="375988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face_x</a:t>
            </a:r>
            <a:r>
              <a:rPr lang="en-US" dirty="0" smtClean="0"/>
              <a:t>, </a:t>
            </a:r>
            <a:r>
              <a:rPr lang="en-US" dirty="0" err="1" smtClean="0"/>
              <a:t>face_y</a:t>
            </a:r>
            <a:r>
              <a:rPr lang="en-US" dirty="0" smtClean="0"/>
              <a:t>], detected = </a:t>
            </a:r>
            <a:r>
              <a:rPr lang="en-US" dirty="0" err="1" smtClean="0"/>
              <a:t>nao.ALFacePosition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nao.FindFace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# optional arguments (gain=1.0, offset=[0.0, -0.2])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1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default postures: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Note: Prior to version 1.40 </a:t>
            </a:r>
            <a:r>
              <a:rPr lang="en-US" dirty="0" err="1" smtClean="0"/>
              <a:t>InitPose</a:t>
            </a:r>
            <a:r>
              <a:rPr lang="en-US" dirty="0" smtClean="0"/>
              <a:t> expects a crouch pose!!</a:t>
            </a:r>
          </a:p>
          <a:p>
            <a:endParaRPr lang="en-US" dirty="0" smtClean="0"/>
          </a:p>
          <a:p>
            <a:r>
              <a:rPr lang="en-US" smtClean="0"/>
              <a:t>From version </a:t>
            </a:r>
            <a:r>
              <a:rPr lang="en-US" dirty="0" smtClean="0"/>
              <a:t>1.40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1710097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ao.InitPose</a:t>
            </a:r>
            <a:r>
              <a:rPr lang="en-US" dirty="0" smtClean="0"/>
              <a:t>() # stand up and turn motors on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ao.Crouch</a:t>
            </a:r>
            <a:r>
              <a:rPr lang="en-US" dirty="0" smtClean="0"/>
              <a:t>() # </a:t>
            </a:r>
            <a:r>
              <a:rPr lang="en-US" dirty="0" err="1" smtClean="0"/>
              <a:t>goto</a:t>
            </a:r>
            <a:r>
              <a:rPr lang="en-US" dirty="0" smtClean="0"/>
              <a:t> crouch pose and turn motors off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7749" y="4268430"/>
            <a:ext cx="674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nao.GoToPosture</a:t>
            </a:r>
            <a:r>
              <a:rPr lang="en-US" dirty="0" smtClean="0"/>
              <a:t>(</a:t>
            </a:r>
            <a:r>
              <a:rPr lang="en-US" dirty="0" err="1" smtClean="0"/>
              <a:t>the_pose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#Available postures are “Stand”, “Sit”, “Crouch”,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2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walking there are two variants.</a:t>
            </a:r>
          </a:p>
          <a:p>
            <a:r>
              <a:rPr lang="en-US" dirty="0" smtClean="0"/>
              <a:t>The first variant sets the heading direction and speed (don’t forget to turn it off! (zero speed)):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second method expects a distance in 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Turn motors on with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494402"/>
            <a:ext cx="6741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nao.Move</a:t>
            </a:r>
            <a:r>
              <a:rPr lang="en-US" dirty="0" smtClean="0"/>
              <a:t>(dx,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dtheta</a:t>
            </a:r>
            <a:r>
              <a:rPr lang="en-US" dirty="0" smtClean="0"/>
              <a:t>, </a:t>
            </a:r>
            <a:r>
              <a:rPr lang="en-US" dirty="0" err="1" smtClean="0"/>
              <a:t>freq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 """"</a:t>
            </a:r>
          </a:p>
          <a:p>
            <a:r>
              <a:rPr lang="en-US" dirty="0" smtClean="0"/>
              <a:t>    dx = forward speed, </a:t>
            </a:r>
            <a:r>
              <a:rPr lang="en-US" dirty="0" err="1" smtClean="0"/>
              <a:t>dtheta</a:t>
            </a:r>
            <a:r>
              <a:rPr lang="en-US" dirty="0" smtClean="0"/>
              <a:t> = rotational speed,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dy</a:t>
            </a:r>
            <a:r>
              <a:rPr lang="en-US" dirty="0" smtClean="0"/>
              <a:t> = </a:t>
            </a:r>
            <a:r>
              <a:rPr lang="en-US" dirty="0" err="1" smtClean="0"/>
              <a:t>sidewards</a:t>
            </a:r>
            <a:r>
              <a:rPr lang="en-US" dirty="0" smtClean="0"/>
              <a:t> speed, </a:t>
            </a:r>
            <a:r>
              <a:rPr lang="en-US" dirty="0" err="1" smtClean="0"/>
              <a:t>freq</a:t>
            </a:r>
            <a:r>
              <a:rPr lang="en-US" dirty="0" smtClean="0"/>
              <a:t> = step frequency.</a:t>
            </a:r>
          </a:p>
          <a:p>
            <a:r>
              <a:rPr lang="en-US" dirty="0" smtClean="0"/>
              <a:t>    Allows </a:t>
            </a:r>
            <a:r>
              <a:rPr lang="en-US" dirty="0" err="1" smtClean="0"/>
              <a:t>Nao</a:t>
            </a:r>
            <a:r>
              <a:rPr lang="en-US" dirty="0" smtClean="0"/>
              <a:t> to move in a certain direction</a:t>
            </a:r>
          </a:p>
          <a:p>
            <a:r>
              <a:rPr lang="en-US" dirty="0" smtClean="0"/>
              <a:t>    with a certain speed.</a:t>
            </a:r>
          </a:p>
          <a:p>
            <a:r>
              <a:rPr lang="en-US" dirty="0" smtClean="0"/>
              <a:t>All values should be -1 and 1 except </a:t>
            </a:r>
            <a:r>
              <a:rPr lang="en-US" dirty="0" err="1" smtClean="0"/>
              <a:t>freq</a:t>
            </a:r>
            <a:r>
              <a:rPr lang="en-US" dirty="0" smtClean="0"/>
              <a:t> between 0 and 1</a:t>
            </a:r>
          </a:p>
          <a:p>
            <a:r>
              <a:rPr lang="en-US" dirty="0" smtClean="0"/>
              <a:t>    """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nao.Walk</a:t>
            </a:r>
            <a:r>
              <a:rPr lang="en-US" dirty="0" smtClean="0"/>
              <a:t>(dx,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dtheta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7749" y="5986425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nao.InitPose</a:t>
            </a:r>
            <a:r>
              <a:rPr lang="en-US" dirty="0" smtClean="0"/>
              <a:t>() # stand up and turn motors on</a:t>
            </a:r>
          </a:p>
          <a:p>
            <a:r>
              <a:rPr lang="en-US" dirty="0" err="1" smtClean="0"/>
              <a:t>nao.Stiffen</a:t>
            </a:r>
            <a:r>
              <a:rPr lang="en-US" dirty="0" smtClean="0"/>
              <a:t>() # turns all motors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5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moving the head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Don’t forget to turn the </a:t>
            </a:r>
            <a:r>
              <a:rPr lang="en-US" dirty="0" err="1" smtClean="0"/>
              <a:t>headmotors</a:t>
            </a:r>
            <a:r>
              <a:rPr lang="en-US" dirty="0" smtClean="0"/>
              <a:t> on/off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8" y="1710097"/>
            <a:ext cx="80304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nao.MoveHead</a:t>
            </a:r>
            <a:r>
              <a:rPr lang="en-US" dirty="0" smtClean="0"/>
              <a:t>(</a:t>
            </a:r>
            <a:r>
              <a:rPr lang="en-US" dirty="0" err="1" smtClean="0"/>
              <a:t>yaw_val</a:t>
            </a:r>
            <a:r>
              <a:rPr lang="en-US" dirty="0" smtClean="0"/>
              <a:t>=0, </a:t>
            </a:r>
            <a:r>
              <a:rPr lang="en-US" dirty="0" err="1" smtClean="0"/>
              <a:t>pitch_val</a:t>
            </a:r>
            <a:r>
              <a:rPr lang="en-US" dirty="0" smtClean="0"/>
              <a:t>=0, </a:t>
            </a:r>
            <a:r>
              <a:rPr lang="en-US" dirty="0" err="1" smtClean="0"/>
              <a:t>isAbsolute</a:t>
            </a:r>
            <a:r>
              <a:rPr lang="en-US" dirty="0" smtClean="0"/>
              <a:t>=True, </a:t>
            </a:r>
            <a:r>
              <a:rPr lang="en-US" dirty="0" err="1" smtClean="0"/>
              <a:t>timeLists</a:t>
            </a:r>
            <a:r>
              <a:rPr lang="en-US" dirty="0" smtClean="0"/>
              <a:t>=[[1],[1]])</a:t>
            </a:r>
          </a:p>
          <a:p>
            <a:endParaRPr lang="en-US" dirty="0" smtClean="0"/>
          </a:p>
          <a:p>
            <a:r>
              <a:rPr lang="en-US" dirty="0" smtClean="0"/>
              <a:t>yaw=</a:t>
            </a:r>
            <a:r>
              <a:rPr lang="en-US" dirty="0" err="1" smtClean="0"/>
              <a:t>nao.GetYaw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r>
              <a:rPr lang="en-US" dirty="0" smtClean="0"/>
              <a:t>pitch = </a:t>
            </a:r>
            <a:r>
              <a:rPr lang="en-US" dirty="0" err="1" smtClean="0"/>
              <a:t>nao.GetPitch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r>
              <a:rPr lang="en-US" dirty="0" smtClean="0"/>
              <a:t>yaw, pitch = </a:t>
            </a:r>
            <a:r>
              <a:rPr lang="en-US" dirty="0" err="1" smtClean="0"/>
              <a:t>nao.GetYawPitch</a:t>
            </a:r>
            <a:r>
              <a:rPr lang="en-US" dirty="0" smtClean="0"/>
              <a:t>():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nao.InitTrack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ao.EndTrack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9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2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Ue special orange">
  <a:themeElements>
    <a:clrScheme name="TUe special orange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oran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e special orang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611</Words>
  <Application>Microsoft Macintosh PowerPoint</Application>
  <PresentationFormat>On-screen Show (4:3)</PresentationFormat>
  <Paragraphs>152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TUe special orange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nao.py</dc:title>
  <dc:creator>Raymond</dc:creator>
  <cp:lastModifiedBy>Raymond</cp:lastModifiedBy>
  <cp:revision>8</cp:revision>
  <dcterms:created xsi:type="dcterms:W3CDTF">2016-04-25T22:56:43Z</dcterms:created>
  <dcterms:modified xsi:type="dcterms:W3CDTF">2016-04-26T00:39:22Z</dcterms:modified>
</cp:coreProperties>
</file>