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2" r:id="rId11"/>
    <p:sldId id="263" r:id="rId12"/>
    <p:sldId id="261" r:id="rId13"/>
    <p:sldId id="269" r:id="rId14"/>
    <p:sldId id="268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6/2/2017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6/2/2017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main purpose is to create all the proxies you need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419" y="2102248"/>
            <a:ext cx="480158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91958" y="2102248"/>
            <a:ext cx="368673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9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first needs to be initialized with the words to be recognized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initialized, speech recognition needs to be turned on.</a:t>
            </a:r>
          </a:p>
          <a:p>
            <a:endParaRPr lang="en-US" dirty="0" smtClean="0"/>
          </a:p>
          <a:p>
            <a:r>
              <a:rPr lang="en-US" dirty="0" smtClean="0"/>
              <a:t>When speech recognition is on, you can detect speech using: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4740" y="1948635"/>
            <a:ext cx="8030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myWordList</a:t>
            </a:r>
            <a:r>
              <a:rPr lang="en-US" dirty="0" smtClean="0"/>
              <a:t>=[“Hello”, “Yes”, “No”, What is your name?”]</a:t>
            </a:r>
          </a:p>
          <a:p>
            <a:r>
              <a:rPr lang="en-US" dirty="0" err="1" smtClean="0"/>
              <a:t>mylanguage</a:t>
            </a:r>
            <a:r>
              <a:rPr lang="en-US" dirty="0" smtClean="0"/>
              <a:t>=“English”</a:t>
            </a:r>
          </a:p>
          <a:p>
            <a:r>
              <a:rPr lang="en-US" dirty="0" err="1" smtClean="0"/>
              <a:t>nao.InitSpeech</a:t>
            </a:r>
            <a:r>
              <a:rPr lang="en-US" dirty="0" smtClean="0"/>
              <a:t>(</a:t>
            </a:r>
            <a:r>
              <a:rPr lang="en-US" dirty="0" err="1" smtClean="0"/>
              <a:t>myWordlist,myLanguage</a:t>
            </a:r>
            <a:r>
              <a:rPr lang="en-US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124" y="4131833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ao.asr.subscribe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24" y="5429104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nao.DetectSpeech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contains the list of recognized words and the probability of being correct. The list is sorted, so that the most probable word is always first in the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robot needs to speak again you first need to turn speech recognition off.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next slide shows a simple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1123" y="2433101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esult=[“</a:t>
            </a:r>
            <a:r>
              <a:rPr lang="en-US" dirty="0" err="1" smtClean="0"/>
              <a:t>MyFirstWord</a:t>
            </a:r>
            <a:r>
              <a:rPr lang="en-US" dirty="0" smtClean="0"/>
              <a:t>”, 0.312414, “</a:t>
            </a:r>
            <a:r>
              <a:rPr lang="en-US" dirty="0" err="1" smtClean="0"/>
              <a:t>MySecondWord</a:t>
            </a:r>
            <a:r>
              <a:rPr lang="en-US" dirty="0" smtClean="0"/>
              <a:t>”, 0.103141]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124" y="4031920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nao.asr.unsubscribe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408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777" y="1611534"/>
            <a:ext cx="80304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testspeech</a:t>
            </a:r>
            <a:r>
              <a:rPr lang="en-US" dirty="0"/>
              <a:t>(</a:t>
            </a:r>
            <a:r>
              <a:rPr lang="en-US" dirty="0" err="1"/>
              <a:t>maxcount</a:t>
            </a:r>
            <a:r>
              <a:rPr lang="en-US" dirty="0"/>
              <a:t>=50):</a:t>
            </a:r>
          </a:p>
          <a:p>
            <a:r>
              <a:rPr lang="en-US" dirty="0"/>
              <a:t>    </a:t>
            </a:r>
            <a:r>
              <a:rPr lang="en-US" dirty="0" err="1"/>
              <a:t>wordList</a:t>
            </a:r>
            <a:r>
              <a:rPr lang="en-US" dirty="0"/>
              <a:t>=["</a:t>
            </a:r>
            <a:r>
              <a:rPr lang="en-US" dirty="0" err="1"/>
              <a:t>yes","no","hello</a:t>
            </a:r>
            <a:r>
              <a:rPr lang="en-US" dirty="0"/>
              <a:t>", "</a:t>
            </a:r>
            <a:r>
              <a:rPr lang="en-US" dirty="0" err="1"/>
              <a:t>Nao","goodbye</a:t>
            </a:r>
            <a:r>
              <a:rPr lang="en-US" dirty="0"/>
              <a:t>"]</a:t>
            </a:r>
          </a:p>
          <a:p>
            <a:r>
              <a:rPr lang="en-US" dirty="0"/>
              <a:t>    </a:t>
            </a:r>
            <a:r>
              <a:rPr lang="en-US" dirty="0" err="1"/>
              <a:t>the_language</a:t>
            </a:r>
            <a:r>
              <a:rPr lang="en-US" dirty="0"/>
              <a:t>="English"</a:t>
            </a:r>
          </a:p>
          <a:p>
            <a:r>
              <a:rPr lang="en-US" dirty="0"/>
              <a:t>    </a:t>
            </a:r>
            <a:r>
              <a:rPr lang="en-US" dirty="0" err="1"/>
              <a:t>nao.InitSpeech</a:t>
            </a:r>
            <a:r>
              <a:rPr lang="en-US" dirty="0"/>
              <a:t>(</a:t>
            </a:r>
            <a:r>
              <a:rPr lang="en-US" dirty="0" err="1"/>
              <a:t>wordList,the_language</a:t>
            </a:r>
            <a:r>
              <a:rPr lang="en-US" dirty="0"/>
              <a:t>)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while count&lt;</a:t>
            </a:r>
            <a:r>
              <a:rPr lang="en-US" dirty="0" err="1"/>
              <a:t>maxcount</a:t>
            </a:r>
            <a:r>
              <a:rPr lang="en-US" dirty="0"/>
              <a:t>:</a:t>
            </a:r>
          </a:p>
          <a:p>
            <a:r>
              <a:rPr lang="en-US" dirty="0"/>
              <a:t>       </a:t>
            </a:r>
            <a:r>
              <a:rPr lang="en-US" dirty="0" smtClean="0"/>
              <a:t> result=</a:t>
            </a:r>
            <a:r>
              <a:rPr lang="en-US" dirty="0" err="1" smtClean="0"/>
              <a:t>nao.DetectSpeech</a:t>
            </a:r>
            <a:r>
              <a:rPr lang="en-US" dirty="0"/>
              <a:t>()</a:t>
            </a:r>
          </a:p>
          <a:p>
            <a:r>
              <a:rPr lang="en-US" dirty="0" smtClean="0"/>
              <a:t>        if </a:t>
            </a:r>
            <a:r>
              <a:rPr lang="en-US" dirty="0" err="1"/>
              <a:t>len</a:t>
            </a:r>
            <a:r>
              <a:rPr lang="en-US" dirty="0"/>
              <a:t>(result)&gt;0:</a:t>
            </a:r>
          </a:p>
          <a:p>
            <a:r>
              <a:rPr lang="en-US" dirty="0"/>
              <a:t>            print result</a:t>
            </a:r>
          </a:p>
          <a:p>
            <a:r>
              <a:rPr lang="en-US" dirty="0"/>
              <a:t>        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    </a:t>
            </a:r>
            <a:r>
              <a:rPr lang="en-US" dirty="0" err="1"/>
              <a:t>nao.Say</a:t>
            </a:r>
            <a:r>
              <a:rPr lang="en-US" dirty="0"/>
              <a:t>("You said: "+result[0]+".")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count=count+1</a:t>
            </a:r>
          </a:p>
          <a:p>
            <a:r>
              <a:rPr lang="en-US" dirty="0"/>
              <a:t>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60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choregraphe</a:t>
            </a:r>
            <a:r>
              <a:rPr lang="en-US" dirty="0" smtClean="0"/>
              <a:t>, one can export movement files to Python</a:t>
            </a:r>
          </a:p>
          <a:p>
            <a:r>
              <a:rPr lang="en-US" dirty="0" smtClean="0"/>
              <a:t>To run them, make sure that these movement files are findable by Python in a gestures subdirectory.</a:t>
            </a:r>
          </a:p>
          <a:p>
            <a:r>
              <a:rPr lang="en-US" dirty="0" smtClean="0"/>
              <a:t>Typically you put all “gestures” in a subdirectory “gestures” of your project. The file extension is by default “.</a:t>
            </a:r>
            <a:r>
              <a:rPr lang="en-US" dirty="0" err="1" smtClean="0"/>
              <a:t>py</a:t>
            </a:r>
            <a:r>
              <a:rPr lang="en-US" dirty="0" smtClean="0"/>
              <a:t>”  or “.</a:t>
            </a:r>
            <a:r>
              <a:rPr lang="en-US" dirty="0" err="1" smtClean="0"/>
              <a:t>ges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 list all available gestures:</a:t>
            </a:r>
          </a:p>
          <a:p>
            <a:endParaRPr lang="en-US" dirty="0"/>
          </a:p>
          <a:p>
            <a:r>
              <a:rPr lang="en-US" dirty="0" smtClean="0"/>
              <a:t>To play back single gesture: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817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nao.GetAvailableGestures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568218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nao.RunMovement</a:t>
            </a:r>
            <a:r>
              <a:rPr lang="en-US" dirty="0" smtClean="0"/>
              <a:t>(“the_name_of_the_gesture.py”)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LED patterns, make sure that these LED pattern files are findable by Python in a “led” subdirectory. </a:t>
            </a:r>
          </a:p>
          <a:p>
            <a:r>
              <a:rPr lang="en-US" dirty="0" smtClean="0"/>
              <a:t>Typically you put all LED patterns in a subdirectory “led” of your project.</a:t>
            </a:r>
          </a:p>
          <a:p>
            <a:endParaRPr lang="en-US" dirty="0" smtClean="0"/>
          </a:p>
          <a:p>
            <a:r>
              <a:rPr lang="en-US" dirty="0" smtClean="0"/>
              <a:t>To list all available LED patterns:</a:t>
            </a:r>
          </a:p>
          <a:p>
            <a:endParaRPr lang="en-US" dirty="0"/>
          </a:p>
          <a:p>
            <a:r>
              <a:rPr lang="en-US" dirty="0" smtClean="0"/>
              <a:t>To play back single LED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008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nao.GetAvailableLEDPatterns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491355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nao.RunLED</a:t>
            </a:r>
            <a:r>
              <a:rPr lang="en-US" dirty="0" smtClean="0"/>
              <a:t>(“</a:t>
            </a:r>
            <a:r>
              <a:rPr lang="en-US" dirty="0" err="1" smtClean="0"/>
              <a:t>the_name_of_the_led_pattern.led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LED pattern is a csv file (“;” as delimiter)</a:t>
            </a:r>
          </a:p>
          <a:p>
            <a:r>
              <a:rPr lang="en-US" dirty="0" smtClean="0"/>
              <a:t>The first row contains text </a:t>
            </a:r>
            <a:r>
              <a:rPr lang="en-US" dirty="0" smtClean="0"/>
              <a:t>labels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err="1" smtClean="0"/>
              <a:t>Groupname</a:t>
            </a:r>
            <a:r>
              <a:rPr lang="en-US" sz="1800" dirty="0" smtClean="0"/>
              <a:t> specifies the LED group as defined in </a:t>
            </a:r>
            <a:r>
              <a:rPr lang="en-US" sz="1800" dirty="0" err="1" smtClean="0"/>
              <a:t>naoqi</a:t>
            </a:r>
            <a:r>
              <a:rPr lang="en-US" sz="1800" dirty="0" smtClean="0"/>
              <a:t> (see SDK manual)</a:t>
            </a:r>
          </a:p>
          <a:p>
            <a:r>
              <a:rPr lang="en-US" sz="1800" dirty="0" err="1" smtClean="0"/>
              <a:t>r,g,b</a:t>
            </a:r>
            <a:r>
              <a:rPr lang="en-US" sz="1800" dirty="0" smtClean="0"/>
              <a:t> are integers between 0 and 255 that specify the RGB </a:t>
            </a:r>
            <a:r>
              <a:rPr lang="en-US" sz="1800" dirty="0" err="1" smtClean="0"/>
              <a:t>colour</a:t>
            </a:r>
            <a:endParaRPr lang="en-US" sz="1800" dirty="0" smtClean="0"/>
          </a:p>
          <a:p>
            <a:r>
              <a:rPr lang="en-US" sz="1800" dirty="0" smtClean="0"/>
              <a:t>Frequency is the frequency in Hz; 0 is </a:t>
            </a:r>
            <a:r>
              <a:rPr lang="en-US" sz="1800" dirty="0" err="1" smtClean="0"/>
              <a:t>sontinuously</a:t>
            </a:r>
            <a:r>
              <a:rPr lang="en-US" sz="1800" dirty="0" smtClean="0"/>
              <a:t> on</a:t>
            </a:r>
          </a:p>
          <a:p>
            <a:r>
              <a:rPr lang="en-US" sz="1800" dirty="0" smtClean="0"/>
              <a:t>Duration specifies the duration of the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in s.</a:t>
            </a:r>
            <a:endParaRPr lang="en-US" sz="18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8114"/>
              </p:ext>
            </p:extLst>
          </p:nvPr>
        </p:nvGraphicFramePr>
        <p:xfrm>
          <a:off x="965994" y="2184876"/>
          <a:ext cx="5644356" cy="21204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0726"/>
                <a:gridCol w="940726"/>
                <a:gridCol w="940726"/>
                <a:gridCol w="940726"/>
                <a:gridCol w="940726"/>
                <a:gridCol w="940726"/>
              </a:tblGrid>
              <a:tr h="10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groupname</a:t>
                      </a:r>
                      <a:r>
                        <a:rPr lang="en-US" sz="1400" u="none" strike="noStrike" dirty="0">
                          <a:effectLst/>
                        </a:rPr>
                        <a:t>(see help.txt)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frequency(0 = continuously 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groups:</a:t>
            </a:r>
          </a:p>
          <a:p>
            <a:endParaRPr lang="en-US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'</a:t>
            </a:r>
            <a:r>
              <a:rPr lang="en-US" sz="1200" dirty="0" err="1"/>
              <a:t>AllLeds</a:t>
            </a:r>
            <a:r>
              <a:rPr lang="en-US" sz="1200" dirty="0"/>
              <a:t>', '</a:t>
            </a:r>
            <a:r>
              <a:rPr lang="en-US" sz="1200" dirty="0" err="1"/>
              <a:t>AllLedsBlue</a:t>
            </a:r>
            <a:r>
              <a:rPr lang="en-US" sz="1200" dirty="0"/>
              <a:t>', '</a:t>
            </a:r>
            <a:r>
              <a:rPr lang="en-US" sz="1200" dirty="0" err="1"/>
              <a:t>AllLedsGreen</a:t>
            </a:r>
            <a:r>
              <a:rPr lang="en-US" sz="1200" dirty="0"/>
              <a:t>', '</a:t>
            </a:r>
            <a:r>
              <a:rPr lang="en-US" sz="1200" dirty="0" err="1"/>
              <a:t>AllLedsRed</a:t>
            </a:r>
            <a:r>
              <a:rPr lang="en-US" sz="1200" dirty="0"/>
              <a:t>', '</a:t>
            </a:r>
            <a:r>
              <a:rPr lang="en-US" sz="1200" dirty="0" err="1"/>
              <a:t>BrainLeds</a:t>
            </a:r>
            <a:r>
              <a:rPr lang="en-US" sz="1200" dirty="0"/>
              <a:t>', '</a:t>
            </a:r>
            <a:r>
              <a:rPr lang="en-US" sz="1200" dirty="0" err="1"/>
              <a:t>BrainLedsBack</a:t>
            </a:r>
            <a:r>
              <a:rPr lang="en-US" sz="1200" dirty="0"/>
              <a:t>', '</a:t>
            </a:r>
            <a:r>
              <a:rPr lang="en-US" sz="1200" dirty="0" err="1"/>
              <a:t>BrainLedsFront</a:t>
            </a:r>
            <a:r>
              <a:rPr lang="en-US" sz="1200" dirty="0"/>
              <a:t>', '</a:t>
            </a:r>
            <a:r>
              <a:rPr lang="en-US" sz="1200" dirty="0" err="1"/>
              <a:t>BrainLedsLeft</a:t>
            </a:r>
            <a:r>
              <a:rPr lang="en-US" sz="1200" dirty="0"/>
              <a:t>', '</a:t>
            </a:r>
            <a:r>
              <a:rPr lang="en-US" sz="1200" dirty="0" err="1"/>
              <a:t>BrainLedsMiddle</a:t>
            </a:r>
            <a:r>
              <a:rPr lang="en-US" sz="1200" dirty="0"/>
              <a:t>', '</a:t>
            </a:r>
            <a:r>
              <a:rPr lang="en-US" sz="1200" dirty="0" err="1"/>
              <a:t>BrainLedsRight</a:t>
            </a:r>
            <a:r>
              <a:rPr lang="en-US" sz="1200" dirty="0"/>
              <a:t>', '</a:t>
            </a:r>
            <a:r>
              <a:rPr lang="en-US" sz="1200" dirty="0" err="1"/>
              <a:t>ChestLeds</a:t>
            </a:r>
            <a:r>
              <a:rPr lang="en-US" sz="1200" dirty="0"/>
              <a:t>', '</a:t>
            </a:r>
            <a:r>
              <a:rPr lang="en-US" sz="1200" dirty="0" err="1"/>
              <a:t>EarLeds</a:t>
            </a:r>
            <a:r>
              <a:rPr lang="en-US" sz="1200" dirty="0"/>
              <a:t>', 'FaceLed0', 'FaceLed1', 'FaceLed2', 'FaceLed3', 'FaceLed4', 'FaceLed5', 'FaceLed6', 'FaceLed7', 'FaceLedLeft0', 'FaceLedLeft1', 'FaceLedLeft2', 'FaceLedLeft3', 'FaceLedLeft4', 'FaceLedLeft5', 'FaceLedLeft6', 'FaceLedLeft7', 'FaceLedRight0', 'FaceLedRight1', 'FaceLedRight2', 'FaceLedRight3', 'FaceLedRight4', 'FaceLedRight5', 'FaceLedRight6', 'FaceLedRight7', '</a:t>
            </a:r>
            <a:r>
              <a:rPr lang="en-US" sz="1200" dirty="0" err="1"/>
              <a:t>FaceLeds</a:t>
            </a:r>
            <a:r>
              <a:rPr lang="en-US" sz="1200" dirty="0"/>
              <a:t>', '</a:t>
            </a:r>
            <a:r>
              <a:rPr lang="en-US" sz="1200" dirty="0" err="1"/>
              <a:t>FaceLedsBottom</a:t>
            </a:r>
            <a:r>
              <a:rPr lang="en-US" sz="1200" dirty="0"/>
              <a:t>', '</a:t>
            </a:r>
            <a:r>
              <a:rPr lang="en-US" sz="1200" dirty="0" err="1"/>
              <a:t>FaceLedsExternal</a:t>
            </a:r>
            <a:r>
              <a:rPr lang="en-US" sz="1200" dirty="0"/>
              <a:t>', '</a:t>
            </a:r>
            <a:r>
              <a:rPr lang="en-US" sz="1200" dirty="0" err="1"/>
              <a:t>FaceLedsInternal</a:t>
            </a:r>
            <a:r>
              <a:rPr lang="en-US" sz="1200" dirty="0"/>
              <a:t>', '</a:t>
            </a:r>
            <a:r>
              <a:rPr lang="en-US" sz="1200" dirty="0" err="1"/>
              <a:t>FaceLedsLeftBottom</a:t>
            </a:r>
            <a:r>
              <a:rPr lang="en-US" sz="1200" dirty="0"/>
              <a:t>', '</a:t>
            </a:r>
            <a:r>
              <a:rPr lang="en-US" sz="1200" dirty="0" err="1"/>
              <a:t>FaceLedsLeftExternal</a:t>
            </a:r>
            <a:r>
              <a:rPr lang="en-US" sz="1200" dirty="0"/>
              <a:t>', '</a:t>
            </a:r>
            <a:r>
              <a:rPr lang="en-US" sz="1200" dirty="0" err="1"/>
              <a:t>FaceLedsLeftInternal</a:t>
            </a:r>
            <a:r>
              <a:rPr lang="en-US" sz="1200" dirty="0"/>
              <a:t>', '</a:t>
            </a:r>
            <a:r>
              <a:rPr lang="en-US" sz="1200" dirty="0" err="1"/>
              <a:t>FaceLedsLeftTop</a:t>
            </a:r>
            <a:r>
              <a:rPr lang="en-US" sz="1200" dirty="0"/>
              <a:t>', '</a:t>
            </a:r>
            <a:r>
              <a:rPr lang="en-US" sz="1200" dirty="0" err="1"/>
              <a:t>FaceLedsRightBottom</a:t>
            </a:r>
            <a:r>
              <a:rPr lang="en-US" sz="1200" dirty="0"/>
              <a:t>', '</a:t>
            </a:r>
            <a:r>
              <a:rPr lang="en-US" sz="1200" dirty="0" err="1"/>
              <a:t>FaceLedsRightExternal</a:t>
            </a:r>
            <a:r>
              <a:rPr lang="en-US" sz="1200" dirty="0"/>
              <a:t>', '</a:t>
            </a:r>
            <a:r>
              <a:rPr lang="en-US" sz="1200" dirty="0" err="1"/>
              <a:t>FaceLedsRightInternal</a:t>
            </a:r>
            <a:r>
              <a:rPr lang="en-US" sz="1200" dirty="0"/>
              <a:t>', '</a:t>
            </a:r>
            <a:r>
              <a:rPr lang="en-US" sz="1200" dirty="0" err="1"/>
              <a:t>FaceLedsRightTop</a:t>
            </a:r>
            <a:r>
              <a:rPr lang="en-US" sz="1200" dirty="0"/>
              <a:t>', '</a:t>
            </a:r>
            <a:r>
              <a:rPr lang="en-US" sz="1200" dirty="0" err="1"/>
              <a:t>FaceLedsTop</a:t>
            </a:r>
            <a:r>
              <a:rPr lang="en-US" sz="1200" dirty="0"/>
              <a:t>', '</a:t>
            </a:r>
            <a:r>
              <a:rPr lang="en-US" sz="1200" dirty="0" err="1"/>
              <a:t>FeetLeds</a:t>
            </a:r>
            <a:r>
              <a:rPr lang="en-US" sz="1200" dirty="0"/>
              <a:t>', '</a:t>
            </a:r>
            <a:r>
              <a:rPr lang="en-US" sz="1200" dirty="0" err="1"/>
              <a:t>LeftEarLeds</a:t>
            </a:r>
            <a:r>
              <a:rPr lang="en-US" sz="1200" dirty="0"/>
              <a:t>', '</a:t>
            </a:r>
            <a:r>
              <a:rPr lang="en-US" sz="1200" dirty="0" err="1"/>
              <a:t>LeftEarLedsBack</a:t>
            </a:r>
            <a:r>
              <a:rPr lang="en-US" sz="1200" dirty="0"/>
              <a:t>', '</a:t>
            </a:r>
            <a:r>
              <a:rPr lang="en-US" sz="1200" dirty="0" err="1"/>
              <a:t>LeftEarLedsEven</a:t>
            </a:r>
            <a:r>
              <a:rPr lang="en-US" sz="1200" dirty="0"/>
              <a:t>', '</a:t>
            </a:r>
            <a:r>
              <a:rPr lang="en-US" sz="1200" dirty="0" err="1"/>
              <a:t>LeftEarLedsFront</a:t>
            </a:r>
            <a:r>
              <a:rPr lang="en-US" sz="1200" dirty="0"/>
              <a:t>', '</a:t>
            </a:r>
            <a:r>
              <a:rPr lang="en-US" sz="1200" dirty="0" err="1"/>
              <a:t>LeftEarLedsOdd</a:t>
            </a:r>
            <a:r>
              <a:rPr lang="en-US" sz="1200" dirty="0"/>
              <a:t>', '</a:t>
            </a:r>
            <a:r>
              <a:rPr lang="en-US" sz="1200" dirty="0" err="1"/>
              <a:t>LeftFaceLeds</a:t>
            </a:r>
            <a:r>
              <a:rPr lang="en-US" sz="1200" dirty="0"/>
              <a:t>', '</a:t>
            </a:r>
            <a:r>
              <a:rPr lang="en-US" sz="1200" dirty="0" err="1"/>
              <a:t>LeftFaceLedsBlue</a:t>
            </a:r>
            <a:r>
              <a:rPr lang="en-US" sz="1200" dirty="0"/>
              <a:t>', '</a:t>
            </a:r>
            <a:r>
              <a:rPr lang="en-US" sz="1200" dirty="0" err="1"/>
              <a:t>LeftFaceLedsGreen</a:t>
            </a:r>
            <a:r>
              <a:rPr lang="en-US" sz="1200" dirty="0"/>
              <a:t>', '</a:t>
            </a:r>
            <a:r>
              <a:rPr lang="en-US" sz="1200" dirty="0" err="1"/>
              <a:t>LeftFaceLedsRed</a:t>
            </a:r>
            <a:r>
              <a:rPr lang="en-US" sz="1200" dirty="0"/>
              <a:t>', '</a:t>
            </a:r>
            <a:r>
              <a:rPr lang="en-US" sz="1200" dirty="0" err="1"/>
              <a:t>LeftFootLeds</a:t>
            </a:r>
            <a:r>
              <a:rPr lang="en-US" sz="1200" dirty="0"/>
              <a:t>', '</a:t>
            </a:r>
            <a:r>
              <a:rPr lang="en-US" sz="1200" dirty="0" err="1"/>
              <a:t>RightEarLeds</a:t>
            </a:r>
            <a:r>
              <a:rPr lang="en-US" sz="1200" dirty="0"/>
              <a:t>', '</a:t>
            </a:r>
            <a:r>
              <a:rPr lang="en-US" sz="1200" dirty="0" err="1"/>
              <a:t>RightEarLedsBack</a:t>
            </a:r>
            <a:r>
              <a:rPr lang="en-US" sz="1200" dirty="0"/>
              <a:t>', '</a:t>
            </a:r>
            <a:r>
              <a:rPr lang="en-US" sz="1200" dirty="0" err="1"/>
              <a:t>RightEarLedsEven</a:t>
            </a:r>
            <a:r>
              <a:rPr lang="en-US" sz="1200" dirty="0"/>
              <a:t>', '</a:t>
            </a:r>
            <a:r>
              <a:rPr lang="en-US" sz="1200" dirty="0" err="1"/>
              <a:t>RightEarLedsFront</a:t>
            </a:r>
            <a:r>
              <a:rPr lang="en-US" sz="1200" dirty="0"/>
              <a:t>', '</a:t>
            </a:r>
            <a:r>
              <a:rPr lang="en-US" sz="1200" dirty="0" err="1"/>
              <a:t>RightEarLedsOdd</a:t>
            </a:r>
            <a:r>
              <a:rPr lang="en-US" sz="1200" dirty="0"/>
              <a:t>', '</a:t>
            </a:r>
            <a:r>
              <a:rPr lang="en-US" sz="1200" dirty="0" err="1"/>
              <a:t>RightFaceLeds</a:t>
            </a:r>
            <a:r>
              <a:rPr lang="en-US" sz="1200" dirty="0"/>
              <a:t>', '</a:t>
            </a:r>
            <a:r>
              <a:rPr lang="en-US" sz="1200" dirty="0" err="1"/>
              <a:t>RightFaceLedsBlue</a:t>
            </a:r>
            <a:r>
              <a:rPr lang="en-US" sz="1200" dirty="0"/>
              <a:t>', '</a:t>
            </a:r>
            <a:r>
              <a:rPr lang="en-US" sz="1200" dirty="0" err="1"/>
              <a:t>RightFaceLedsGreen</a:t>
            </a:r>
            <a:r>
              <a:rPr lang="en-US" sz="1200" dirty="0"/>
              <a:t>', '</a:t>
            </a:r>
            <a:r>
              <a:rPr lang="en-US" sz="1200" dirty="0" err="1"/>
              <a:t>RightFaceLedsRed</a:t>
            </a:r>
            <a:r>
              <a:rPr lang="en-US" sz="1200" dirty="0"/>
              <a:t>', '</a:t>
            </a:r>
            <a:r>
              <a:rPr lang="en-US" sz="1200" dirty="0" err="1"/>
              <a:t>RightFootLeds</a:t>
            </a:r>
            <a:r>
              <a:rPr lang="en-US" sz="1200" dirty="0"/>
              <a:t>']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test: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1513" y="20025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testleds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leds</a:t>
            </a:r>
            <a:r>
              <a:rPr lang="en-US" dirty="0"/>
              <a:t>=</a:t>
            </a:r>
            <a:r>
              <a:rPr lang="en-US" dirty="0" err="1"/>
              <a:t>nao.GetAvailableLEDPatterns</a:t>
            </a:r>
            <a:r>
              <a:rPr lang="en-US" dirty="0"/>
              <a:t>()</a:t>
            </a:r>
          </a:p>
          <a:p>
            <a:r>
              <a:rPr lang="en-US" dirty="0"/>
              <a:t>    for l in </a:t>
            </a:r>
            <a:r>
              <a:rPr lang="en-US" dirty="0" err="1"/>
              <a:t>leds</a:t>
            </a:r>
            <a:r>
              <a:rPr lang="en-US" dirty="0"/>
              <a:t>:</a:t>
            </a:r>
          </a:p>
          <a:p>
            <a:r>
              <a:rPr lang="en-US" dirty="0"/>
              <a:t>        print "LED pattern ", l, </a:t>
            </a:r>
          </a:p>
          <a:p>
            <a:r>
              <a:rPr lang="en-US" dirty="0"/>
              <a:t>        </a:t>
            </a:r>
            <a:r>
              <a:rPr lang="en-US" dirty="0" err="1"/>
              <a:t>nao.RunLED</a:t>
            </a:r>
            <a:r>
              <a:rPr lang="en-US" dirty="0"/>
              <a:t>(l)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(3)</a:t>
            </a:r>
          </a:p>
          <a:p>
            <a:r>
              <a:rPr lang="en-US" dirty="0"/>
              <a:t>        print " done."</a:t>
            </a:r>
          </a:p>
        </p:txBody>
      </p:sp>
    </p:spTree>
    <p:extLst>
      <p:ext uri="{BB962C8B-B14F-4D97-AF65-F5344CB8AC3E}">
        <p14:creationId xmlns:p14="http://schemas.microsoft.com/office/powerpoint/2010/main" val="26594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</a:t>
            </a:r>
            <a:r>
              <a:rPr lang="en-US" dirty="0" err="1" smtClean="0"/>
              <a:t>nao.py</a:t>
            </a:r>
            <a:r>
              <a:rPr lang="en-US" dirty="0" smtClean="0"/>
              <a:t> (if available)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nao.motionProxy.setWalkTargetVelocity</a:t>
            </a:r>
            <a:r>
              <a:rPr lang="en-US" dirty="0" smtClean="0"/>
              <a:t>(1.0,0.0.0.0.1.0)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ao.Move</a:t>
            </a:r>
            <a:r>
              <a:rPr lang="en-US" dirty="0" smtClean="0"/>
              <a:t>(1.0,0.0.0.0.1.0)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use (with </a:t>
            </a:r>
            <a:r>
              <a:rPr lang="en-US" dirty="0" err="1" smtClean="0"/>
              <a:t>openCV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motors 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head motors 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head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etected, timestamp, 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 = </a:t>
            </a:r>
            <a:r>
              <a:rPr lang="en-US" dirty="0" err="1" smtClean="0"/>
              <a:t>nao.DetectFace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LandMark</a:t>
            </a:r>
            <a:r>
              <a:rPr lang="en-US" dirty="0" smtClean="0"/>
              <a:t>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Landmark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MarkerInfo</a:t>
            </a:r>
            <a:r>
              <a:rPr lang="en-US" dirty="0" smtClean="0"/>
              <a:t> is an array of detected landmarks</a:t>
            </a:r>
          </a:p>
          <a:p>
            <a:r>
              <a:rPr lang="en-US" dirty="0" smtClean="0"/>
              <a:t>Each detected landmark contains 6 fields, for example the first detected landmark contains: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 smtClean="0"/>
              <a:t>nao.DetectLandMark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958" y="497488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[0][1]		#</a:t>
            </a:r>
            <a:r>
              <a:rPr lang="en-US" dirty="0"/>
              <a:t>alpha - x location in camera angle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[0][2]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/>
              <a:t>beta  - y location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[0][3]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[0][4]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[0][5</a:t>
            </a:r>
            <a:r>
              <a:rPr lang="en-US" dirty="0"/>
              <a:t>] </a:t>
            </a:r>
            <a:r>
              <a:rPr lang="en-US" dirty="0" smtClean="0"/>
              <a:t>	#</a:t>
            </a:r>
            <a:r>
              <a:rPr lang="en-US" dirty="0"/>
              <a:t>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nao.InitSoundDetection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#index of sound start/</a:t>
            </a:r>
            <a:r>
              <a:rPr lang="en-US" dirty="0" smtClean="0"/>
              <a:t>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[1]		#</a:t>
            </a:r>
            <a:r>
              <a:rPr lang="en-US" dirty="0"/>
              <a:t>type: 1=start, 0=end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		#</a:t>
            </a:r>
            <a:r>
              <a:rPr lang="en-US" dirty="0"/>
              <a:t>confidence: probability that there was a sound</a:t>
            </a:r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Localization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nao.InitSoundLocalization</a:t>
            </a:r>
            <a:r>
              <a:rPr lang="en-US" dirty="0" smtClean="0"/>
              <a:t>(switch=True)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nao.DetectSoundLocation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#azimuth 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[1]</a:t>
            </a:r>
            <a:r>
              <a:rPr lang="en-US" dirty="0"/>
              <a:t>		</a:t>
            </a:r>
            <a:r>
              <a:rPr lang="en-US" dirty="0" smtClean="0"/>
              <a:t>#elevation </a:t>
            </a:r>
            <a:r>
              <a:rPr lang="en-US" dirty="0"/>
              <a:t>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[2]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/>
              <a:t>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[3]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 err="1" smtClean="0"/>
              <a:t>Headposition</a:t>
            </a:r>
            <a:r>
              <a:rPr lang="en-US" dirty="0" smtClean="0"/>
              <a:t> 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1330</Words>
  <Application>Microsoft Office PowerPoint</Application>
  <PresentationFormat>On-screen Show (4:3)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Calibri</vt:lpstr>
      <vt:lpstr>TUe special orange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Speech recognition</vt:lpstr>
      <vt:lpstr>Speech recognition</vt:lpstr>
      <vt:lpstr>Speech recognition</vt:lpstr>
      <vt:lpstr>Run movements</vt:lpstr>
      <vt:lpstr>Run LED patterns</vt:lpstr>
      <vt:lpstr>LED Pattern files</vt:lpstr>
      <vt:lpstr>LED Pattern files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Cuijpers, R.H.</cp:lastModifiedBy>
  <cp:revision>27</cp:revision>
  <dcterms:created xsi:type="dcterms:W3CDTF">2016-04-25T22:56:43Z</dcterms:created>
  <dcterms:modified xsi:type="dcterms:W3CDTF">2017-06-02T09:43:23Z</dcterms:modified>
</cp:coreProperties>
</file>