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312" d="100"/>
          <a:sy n="312" d="100"/>
        </p:scale>
        <p:origin x="-56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05A3-6E43-FE41-9AC5-611518AF1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B940C-0B3B-244E-BA13-CC2623E59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7A8A-97B3-3440-B6FF-40E10A9E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0B84-F4FE-8D47-B5EA-C8C33FA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3E51-76C2-0648-ADE7-AB8C6735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980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8B19-A81F-C043-9ED2-2375306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BBFD3-C22D-7843-9995-2FFB6614E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8B22-9902-804B-86B2-2175B9EC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F517-4E1A-7F4B-82DE-B3C6B5C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EEEE-A0C1-614D-8C57-A1E8BC49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792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49023-B9D0-0D48-A20B-FE6456668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88863-04CF-0146-BD11-B07AD3BAE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7FE7-29C7-6A4D-894C-F4B4F5DD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4DA8-23B6-914F-9BD3-232ED7C4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ACEF7-8A02-2C40-BFA2-2624AE71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18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0373-B205-B949-A1B0-B7B2D22D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DC41-636F-6A46-A0DA-2F701E26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7D80-6E20-2E4D-A2BD-37306646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A6FA-6211-3745-AFCE-486DBD6E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93D4-1CB9-E743-9DD1-35C8958F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965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D31-D332-0B48-B5F3-84B2D409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247F-4F20-1743-8E7A-B5072F2A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20AD-A54C-8341-B777-7019FEB7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F1117-B0D1-3048-9ADA-F6A88838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AE40-BBA0-4E45-8340-2C44E79B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2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FAC-AE06-EC40-8697-F45B24D0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C3D7-4540-B942-B5C2-4AA65DB2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A5997-ADEA-834E-90F9-F7BC00FC4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3F95-0A9B-0F47-85BC-DE574EAC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B544C-2A4A-4E46-B540-DC16BF1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2F36-6A42-424D-A173-F364D44D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71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200E-E36F-AE43-81CE-A679D641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5876C-8DE9-3F47-ACA6-7418572A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0669-E718-0347-AFBF-B20D1FCFB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7DB8C-EE57-9845-B401-34EC5E369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BE105-8383-CF43-82A9-333BA2536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FD571-4890-A348-950A-0203E673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D1FB2-43F2-6548-B8B7-45AB52B1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16C5E-4DB3-4641-847A-FF60901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49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796-72D6-3D4E-A6FA-FE310822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5C0F5-8DA3-A145-A515-2CDEC3C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35497-0397-8D45-94E1-89FC9F22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C9A41-093B-7C4A-BBD3-B74628F6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519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0442C-E370-C848-9E40-2326CDE9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67173-A8B5-EE42-A3A7-51352ECA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C8D25-8A86-414A-A060-04DACF61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501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4411-4742-864E-8597-20C55415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4A41-D5C9-A044-81B4-F2A421C4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B8498-1887-E246-A208-56C39FA12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BF979-189F-2447-9B38-198611BD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BB8F-4810-C84F-9A9A-BE9A52EB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C3345-7FFC-AC40-9057-7136A891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26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70E5-CF3B-D54E-9138-7B641F6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69AC-1860-A640-8062-562AEDF80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F99DE-0667-6843-BE3C-A4297C78D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14E52-83F4-234D-A8FA-3822EBDF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EB8E0-5609-3844-BCAD-D6BAB934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6A6BD-2208-DE46-B6A6-EEE62CEB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146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A6232-4DB8-4743-A706-ADB6303B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A1E6-E23F-6046-94F8-202B8C23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F615-9398-2246-A9E8-A499ADB4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4F2E7-6242-FB4E-96C3-586FE17E7D2E}" type="datetimeFigureOut">
              <a:rPr lang="en-NL" smtClean="0"/>
              <a:t>12/06/2020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89AA-5460-614F-BE13-EEB6F0D8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A4BA-9095-574E-94C5-43292D3E4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37CF-944D-5343-9377-4D258C626F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75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09" descr="actor">
            <a:extLst>
              <a:ext uri="{FF2B5EF4-FFF2-40B4-BE49-F238E27FC236}">
                <a16:creationId xmlns:a16="http://schemas.microsoft.com/office/drawing/2014/main" id="{23252886-964E-BC4D-8017-A31E009D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29050"/>
            <a:ext cx="12573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4C62413-0AA3-0740-8DD4-021577219F3A}"/>
              </a:ext>
            </a:extLst>
          </p:cNvPr>
          <p:cNvGrpSpPr/>
          <p:nvPr/>
        </p:nvGrpSpPr>
        <p:grpSpPr>
          <a:xfrm>
            <a:off x="2387508" y="1818164"/>
            <a:ext cx="767984" cy="1297512"/>
            <a:chOff x="2387508" y="1818164"/>
            <a:chExt cx="767984" cy="1297512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54829300-BC1B-5B47-AC98-1742DF1123F0}"/>
                </a:ext>
              </a:extLst>
            </p:cNvPr>
            <p:cNvSpPr/>
            <p:nvPr/>
          </p:nvSpPr>
          <p:spPr>
            <a:xfrm rot="5400000">
              <a:off x="3038534" y="2411434"/>
              <a:ext cx="116958" cy="11695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06908D-22A3-F24C-A69F-E4D32A696B2C}"/>
                </a:ext>
              </a:extLst>
            </p:cNvPr>
            <p:cNvSpPr/>
            <p:nvPr/>
          </p:nvSpPr>
          <p:spPr>
            <a:xfrm>
              <a:off x="2387508" y="1818164"/>
              <a:ext cx="628650" cy="12975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C0A4B4-DE6D-F248-84A2-94A2F629DF1C}"/>
                </a:ext>
              </a:extLst>
            </p:cNvPr>
            <p:cNvSpPr/>
            <p:nvPr/>
          </p:nvSpPr>
          <p:spPr>
            <a:xfrm>
              <a:off x="2494721" y="2186608"/>
              <a:ext cx="551756" cy="5516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8044C45-F4BB-9E46-901A-4F6B5EBB13F7}"/>
                </a:ext>
              </a:extLst>
            </p:cNvPr>
            <p:cNvSpPr/>
            <p:nvPr/>
          </p:nvSpPr>
          <p:spPr>
            <a:xfrm>
              <a:off x="2893691" y="2309680"/>
              <a:ext cx="152786" cy="152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21D87C-572C-6043-ADE9-A92291B8DAF4}"/>
                </a:ext>
              </a:extLst>
            </p:cNvPr>
            <p:cNvSpPr/>
            <p:nvPr/>
          </p:nvSpPr>
          <p:spPr>
            <a:xfrm>
              <a:off x="2893691" y="2486121"/>
              <a:ext cx="152786" cy="152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79FB26-1E66-684B-90DF-FFDEB7A62B18}"/>
                </a:ext>
              </a:extLst>
            </p:cNvPr>
            <p:cNvSpPr/>
            <p:nvPr/>
          </p:nvSpPr>
          <p:spPr>
            <a:xfrm>
              <a:off x="2978752" y="2521178"/>
              <a:ext cx="82660" cy="826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CF71B-4C75-B148-9F82-DB4D725789A0}"/>
                </a:ext>
              </a:extLst>
            </p:cNvPr>
            <p:cNvSpPr/>
            <p:nvPr/>
          </p:nvSpPr>
          <p:spPr>
            <a:xfrm>
              <a:off x="2978752" y="2352210"/>
              <a:ext cx="82660" cy="8264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59542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Cuijpers, R.H.</dc:creator>
  <cp:lastModifiedBy>Cuijpers, R.H.</cp:lastModifiedBy>
  <cp:revision>2</cp:revision>
  <dcterms:created xsi:type="dcterms:W3CDTF">2020-06-05T13:02:49Z</dcterms:created>
  <dcterms:modified xsi:type="dcterms:W3CDTF">2020-06-12T11:55:16Z</dcterms:modified>
</cp:coreProperties>
</file>