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62B7-1291-84B0-34BB-02C14262C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AADDD-E258-2D54-41D2-8E94EFE82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C8C5-94DA-5C06-95D1-4C8B7E61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937A-9957-5235-50BD-A907FDE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AD48-73B3-B063-4C23-22F6978B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FFDF-0E3A-6D50-33CF-70410A41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BA163-9C68-93EE-FD95-18BE6416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A28F-3069-9B3A-F075-91CFC2BE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1611-5E7A-7D63-037C-6DC75EE7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67EF7-02D6-A62E-188A-C5159CC0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43B10-F8C2-A453-5D60-FF52AB4AC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B5B2-2BDE-3E87-8AEC-3A7B8CD5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49C54-2745-4CEC-F756-B33BC7A6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F2D9-AF4F-B08B-88BE-3B8CFB66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AD349-1A6E-D350-E95C-0851D76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7886-F63B-875E-C994-3FC4E641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2953-276A-C099-4BB3-55084780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05D3-1B53-6565-508B-9C74C282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CFA3-D4F0-ED7A-F642-2801FA0E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0D17-FFFA-46E4-1CC2-347C82B8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42CC-6953-6763-1D90-3CE030CF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1C9FF-3ECD-4C5B-4E2F-0D099C54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4199-A513-D4AF-3AA7-4AF28458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96B4-74BA-69D7-3557-A40CD49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F7A2-210C-39B1-60C2-6D802520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5C2D-125D-03A6-3C59-EA6CB452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B53A-8567-A057-B120-FAEC8A6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00350-DD37-FFCF-C410-7BCC7E43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F33F-965D-8FB4-E8D0-5FA448D4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AC1F-407D-7D36-506E-9B47D133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A0E94-43DB-96DF-979F-34E1029F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13FD-9081-205F-1724-7FC5A368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6A94-B24A-8A73-AFF1-EC9FECBF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89EC7-A84B-0698-ABEA-196B0F7F4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11BA2-E8BF-461A-773A-495625FAE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1AC30-CB80-A2A1-E65C-1A2CBC069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98746-5ECA-0895-E6F3-D8A3C0A4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F47004-F6C0-EA70-04A5-66B89C001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83550-ADE9-2B5F-D272-4801564D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D939-073D-6523-8D30-BDD705C8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D0777-4C5D-0005-62DA-8D23D4DE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36158-3B2A-98F0-53DD-476807F4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02D96-E9D8-BFF8-A79A-0672420A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81113-BD9D-E7C0-91CC-9DDA524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33D57-0DD7-A34D-1978-8E9F978D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FC5A8-F711-8470-B47C-CDAC5B3F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23FA-2CAE-A7B6-7AAB-C080976C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FEEE-DA67-46BB-48D7-603369AB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EB59-C985-6D6B-4357-D52CDD050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2AC3-A5BF-4AA4-C84A-9355096D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6E43C-A612-A1EC-30AC-5A822005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8542B-A84D-BB3E-264C-D4DD4310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3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6E57-0758-3FF0-7708-90052F97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41988-BFFB-DFFA-1A26-B7870DB7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A32B-D672-14E8-EF92-F0D894F0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A68D-B19A-47B6-EC9E-C0D2B107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AEC8A-B261-9A4F-33C4-A7FBF6CC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E777F-B952-7BFD-E7FE-3E0ED92C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5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9E942-8843-3723-759E-851FCC88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695DF-083C-231C-1B4E-436C7C28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9EC8-0526-A70A-B45F-A431B1815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8EEB-C662-492C-9621-45F2475C8FA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6608-962F-4386-728A-10889962F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B088-70BF-77F1-2E07-639568CDE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D810-D470-4638-B568-AE90F84D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22-10-decades-arctic-affirm-long-term.html" TargetMode="External"/><Relationship Id="rId2" Type="http://schemas.openxmlformats.org/officeDocument/2006/relationships/hyperlink" Target="https://www.activewild.com/tundra-biom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tstalkscience.ca/educational-resources/backgrounders/desert-biome" TargetMode="External"/><Relationship Id="rId2" Type="http://schemas.openxmlformats.org/officeDocument/2006/relationships/hyperlink" Target="https://www.thoughtco.com/overview-of-the-desert-biome-1301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encestruck.com/desert-biome-animals-plant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expedition.com/savanna-biom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grassland" TargetMode="External"/><Relationship Id="rId2" Type="http://schemas.openxmlformats.org/officeDocument/2006/relationships/hyperlink" Target="https://sciencing.com/characteristics-grassland-biomes-5109756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overview-of-the-forest-biome-130162" TargetMode="External"/><Relationship Id="rId2" Type="http://schemas.openxmlformats.org/officeDocument/2006/relationships/hyperlink" Target="https://education.nationalgeographic.org/resource/forest-bio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alth.harvard.edu/blog/can-forest-therapy-enhance-health-and-well-being-202005291994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ionsonline.org/oneworld/continents_map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3A46-CA47-C75A-FB3C-AC0804AD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817F-785F-CE03-BE65-190BD5B3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button with generic background</a:t>
            </a:r>
          </a:p>
        </p:txBody>
      </p:sp>
    </p:spTree>
    <p:extLst>
      <p:ext uri="{BB962C8B-B14F-4D97-AF65-F5344CB8AC3E}">
        <p14:creationId xmlns:p14="http://schemas.microsoft.com/office/powerpoint/2010/main" val="270414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0FBB-989E-43D6-D6EF-18C4CAB7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4805-961F-2DA4-B4DF-657DAE24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wish to travel to Egypt or Uganda?</a:t>
            </a:r>
          </a:p>
          <a:p>
            <a:pPr lvl="1"/>
            <a:r>
              <a:rPr lang="en-US" dirty="0"/>
              <a:t>Outcomes: </a:t>
            </a:r>
          </a:p>
          <a:p>
            <a:pPr lvl="2"/>
            <a:r>
              <a:rPr lang="en-US" dirty="0"/>
              <a:t>Desert-”You made it to Egypt”</a:t>
            </a:r>
          </a:p>
          <a:p>
            <a:pPr lvl="2"/>
            <a:r>
              <a:rPr lang="en-US" dirty="0"/>
              <a:t>Savanna –”You made it to Uganda”</a:t>
            </a:r>
          </a:p>
          <a:p>
            <a:pPr lvl="2"/>
            <a:r>
              <a:rPr lang="en-US" dirty="0"/>
              <a:t>Forest –”You got blown off course, you landed in a forest”</a:t>
            </a:r>
          </a:p>
          <a:p>
            <a:pPr lvl="2"/>
            <a:r>
              <a:rPr lang="en-US" dirty="0"/>
              <a:t>Grassland –”You got blown off course, you landed in a grassland” – bad ending</a:t>
            </a:r>
          </a:p>
        </p:txBody>
      </p:sp>
    </p:spTree>
    <p:extLst>
      <p:ext uri="{BB962C8B-B14F-4D97-AF65-F5344CB8AC3E}">
        <p14:creationId xmlns:p14="http://schemas.microsoft.com/office/powerpoint/2010/main" val="139606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6BFF-C6C0-F2D1-0774-FE14DD4D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Biome: Tundra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C3B2-9D32-74EF-E6DC-359B4D15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https://www.activewild.com/tundra-biome/</a:t>
            </a:r>
            <a:endParaRPr lang="en-US" dirty="0"/>
          </a:p>
          <a:p>
            <a:r>
              <a:rPr lang="en-US" dirty="0">
                <a:hlinkClick r:id="rId3"/>
              </a:rPr>
              <a:t>https://phys.org/news/2022-10-decades-arctic-affirm-long-term.html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5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490A-C419-6763-E6D0-AE1DB8E1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Biome: Desert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74D5-EF88-B87A-CE00-02C646A0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https://www.thoughtco.com/overview-of-the-desert-biome-130166</a:t>
            </a:r>
            <a:endParaRPr lang="en-US" dirty="0"/>
          </a:p>
          <a:p>
            <a:r>
              <a:rPr lang="en-US" dirty="0">
                <a:hlinkClick r:id="rId3"/>
              </a:rPr>
              <a:t>https://letstalkscience.ca/educational-resources/backgrounders/desert-biome</a:t>
            </a:r>
            <a:endParaRPr lang="en-US" dirty="0"/>
          </a:p>
          <a:p>
            <a:r>
              <a:rPr lang="en-US" dirty="0">
                <a:hlinkClick r:id="rId4"/>
              </a:rPr>
              <a:t>https://sciencestruck.com/desert-biome-animals-plants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5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5BA7-479A-F52C-C63F-00A6CCCD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Biomes: Savanna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F76B-AC3C-6752-32F1-3F61F44B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https://www.bioexpedition.com/savanna-biome/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64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F927-4599-FDD2-D9C7-9ED26415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Biomes: Grasslands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DCA5-F133-C4A2-6525-93D8D10E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https://sciencing.com/characteristics-grassland-biomes-5109756.html</a:t>
            </a:r>
            <a:endParaRPr lang="en-US" dirty="0"/>
          </a:p>
          <a:p>
            <a:r>
              <a:rPr lang="en-US" dirty="0">
                <a:hlinkClick r:id="rId3"/>
              </a:rPr>
              <a:t>https://www.britannica.com/science/grassland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4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3A41-F191-C3D8-7D3F-03FF2F05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Biomes: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E55E-2FFD-31D2-DA71-CB02AB43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https://education.nationalgeographic.org/resource/forest-biome/</a:t>
            </a:r>
            <a:endParaRPr lang="en-US" dirty="0"/>
          </a:p>
          <a:p>
            <a:r>
              <a:rPr lang="en-US" dirty="0">
                <a:hlinkClick r:id="rId3"/>
              </a:rPr>
              <a:t>https://www.thoughtco.com/overview-of-the-forest-biome-130162</a:t>
            </a:r>
            <a:endParaRPr lang="en-US" dirty="0"/>
          </a:p>
          <a:p>
            <a:r>
              <a:rPr lang="en-US">
                <a:hlinkClick r:id="rId4"/>
              </a:rPr>
              <a:t>https://www.health.harvard.edu/blog/can-forest-therapy-enhance-health-and-well-being-2020052919948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3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4AF7-6035-3E91-3A37-6AC9BD25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3596-4715-48B6-FB71-D0B75C8E0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“travel guide” appears and tells you to throw a dart and a random continent (7). You woosh to the continent </a:t>
            </a:r>
          </a:p>
          <a:p>
            <a:r>
              <a:rPr lang="en-US" dirty="0">
                <a:hlinkClick r:id="rId2"/>
              </a:rPr>
              <a:t>https://www.nationsonline.org/oneworld/continents_map.htm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2D4D-BC1B-DD96-8F32-063CBEE7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America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E918-D466-043E-096A-08232EC6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 is randomly chosen from Desert, Forest, Mountains, and Grassland</a:t>
            </a:r>
          </a:p>
          <a:p>
            <a:pPr lvl="1"/>
            <a:r>
              <a:rPr lang="en-US" dirty="0"/>
              <a:t>Q: Do you want to travel to Washington State?</a:t>
            </a:r>
          </a:p>
          <a:p>
            <a:pPr lvl="1"/>
            <a:r>
              <a:rPr lang="en-US" dirty="0"/>
              <a:t>Q: Do you want to travel to Ohio?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6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2B4C-FAC0-1B7F-B2AD-4F56B92E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America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59C2-61CF-D708-D178-BD429638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 is randomly chosen from Forest, Mountains, Desert, and Grassland</a:t>
            </a:r>
          </a:p>
          <a:p>
            <a:pPr lvl="1"/>
            <a:r>
              <a:rPr lang="en-US" dirty="0"/>
              <a:t>Q: Do you want to travel to Brazil?</a:t>
            </a:r>
          </a:p>
          <a:p>
            <a:pPr lvl="1"/>
            <a:r>
              <a:rPr lang="en-US" dirty="0"/>
              <a:t>Q: DO you want to travel to Argentina?</a:t>
            </a:r>
          </a:p>
        </p:txBody>
      </p:sp>
    </p:spTree>
    <p:extLst>
      <p:ext uri="{BB962C8B-B14F-4D97-AF65-F5344CB8AC3E}">
        <p14:creationId xmlns:p14="http://schemas.microsoft.com/office/powerpoint/2010/main" val="174546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138A-4E8A-7978-5E48-57C104C3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2DA0-D89D-2EF1-415E-5844A799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 is randomly chosen from Forests, Tundra, Grassland.</a:t>
            </a:r>
          </a:p>
          <a:p>
            <a:pPr lvl="1"/>
            <a:r>
              <a:rPr lang="en-US" dirty="0"/>
              <a:t>Q: Do you want to travel to Germany?</a:t>
            </a:r>
          </a:p>
          <a:p>
            <a:pPr lvl="1"/>
            <a:r>
              <a:rPr lang="en-US" dirty="0"/>
              <a:t>Q: Do you want to travel to Romania</a:t>
            </a:r>
          </a:p>
        </p:txBody>
      </p:sp>
    </p:spTree>
    <p:extLst>
      <p:ext uri="{BB962C8B-B14F-4D97-AF65-F5344CB8AC3E}">
        <p14:creationId xmlns:p14="http://schemas.microsoft.com/office/powerpoint/2010/main" val="179469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74FB-6572-D17B-4359-41514CA4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33F9-45C3-45AB-D6FF-B24085581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Biomes are randomly chosen from: Desert, grasslands, forests, savanna</a:t>
            </a:r>
          </a:p>
          <a:p>
            <a:pPr lvl="1"/>
            <a:r>
              <a:rPr lang="en-US" dirty="0"/>
              <a:t>Q: Do you want to travel to Egypt?</a:t>
            </a:r>
          </a:p>
          <a:p>
            <a:pPr lvl="1"/>
            <a:r>
              <a:rPr lang="en-US" dirty="0"/>
              <a:t>Q: Do you want to travel to Uganda?</a:t>
            </a:r>
          </a:p>
        </p:txBody>
      </p:sp>
    </p:spTree>
    <p:extLst>
      <p:ext uri="{BB962C8B-B14F-4D97-AF65-F5344CB8AC3E}">
        <p14:creationId xmlns:p14="http://schemas.microsoft.com/office/powerpoint/2010/main" val="313744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22F9-55D8-B57C-50D3-92F1EC9B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7C15-B5F0-1905-0599-9A0259CE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Biomes will be randomly chosen from Grasslands, Mountains, Forests, and Deserts, Islands</a:t>
            </a:r>
          </a:p>
          <a:p>
            <a:pPr lvl="1"/>
            <a:r>
              <a:rPr lang="en-US" dirty="0"/>
              <a:t>Q: Do you want to travel to Indonesia?</a:t>
            </a:r>
          </a:p>
          <a:p>
            <a:pPr lvl="1"/>
            <a:r>
              <a:rPr lang="en-US" dirty="0"/>
              <a:t>Q: Do you want to travel to Beijing? </a:t>
            </a:r>
          </a:p>
        </p:txBody>
      </p:sp>
    </p:spTree>
    <p:extLst>
      <p:ext uri="{BB962C8B-B14F-4D97-AF65-F5344CB8AC3E}">
        <p14:creationId xmlns:p14="http://schemas.microsoft.com/office/powerpoint/2010/main" val="39731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C730-75F3-6B8A-B777-95DF28F1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Australia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B7A2-D082-6DE9-4B9E-294E20CE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Biomes are randomly chosen from Desert, Island, Savannah</a:t>
            </a:r>
          </a:p>
        </p:txBody>
      </p:sp>
    </p:spTree>
    <p:extLst>
      <p:ext uri="{BB962C8B-B14F-4D97-AF65-F5344CB8AC3E}">
        <p14:creationId xmlns:p14="http://schemas.microsoft.com/office/powerpoint/2010/main" val="105852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4BF2-1930-EB7C-F1F1-A96EE240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Antarctica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A47AE-EE55-96EB-1270-74AE9FB6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Biomes are randomly chosen from tundra</a:t>
            </a:r>
          </a:p>
          <a:p>
            <a:pPr lvl="1"/>
            <a:r>
              <a:rPr lang="en-US" dirty="0"/>
              <a:t>Fun fact: Antarctica is technically a desert</a:t>
            </a:r>
          </a:p>
        </p:txBody>
      </p:sp>
    </p:spTree>
    <p:extLst>
      <p:ext uri="{BB962C8B-B14F-4D97-AF65-F5344CB8AC3E}">
        <p14:creationId xmlns:p14="http://schemas.microsoft.com/office/powerpoint/2010/main" val="243005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437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Title screen</vt:lpstr>
      <vt:lpstr>Map opening</vt:lpstr>
      <vt:lpstr>North America</vt:lpstr>
      <vt:lpstr>South America </vt:lpstr>
      <vt:lpstr>Europe</vt:lpstr>
      <vt:lpstr>Africa</vt:lpstr>
      <vt:lpstr>Asia</vt:lpstr>
      <vt:lpstr>Australia</vt:lpstr>
      <vt:lpstr>Antarctica</vt:lpstr>
      <vt:lpstr>Questions to ask</vt:lpstr>
      <vt:lpstr>Biome: Tundra</vt:lpstr>
      <vt:lpstr>Biome: Desert</vt:lpstr>
      <vt:lpstr>Biomes: Savanna</vt:lpstr>
      <vt:lpstr>Biomes: Grasslands</vt:lpstr>
      <vt:lpstr>Biomes: Forest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Carr, Jack Aaron</dc:creator>
  <cp:lastModifiedBy>Carr, Jack Aaron</cp:lastModifiedBy>
  <cp:revision>1</cp:revision>
  <dcterms:created xsi:type="dcterms:W3CDTF">2023-02-07T21:11:42Z</dcterms:created>
  <dcterms:modified xsi:type="dcterms:W3CDTF">2023-02-21T21:33:18Z</dcterms:modified>
</cp:coreProperties>
</file>