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9" r:id="rId7"/>
    <p:sldId id="262" r:id="rId8"/>
    <p:sldId id="263" r:id="rId9"/>
    <p:sldId id="264" r:id="rId10"/>
    <p:sldId id="267" r:id="rId11"/>
    <p:sldId id="272" r:id="rId12"/>
    <p:sldId id="265" r:id="rId13"/>
    <p:sldId id="266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62B7-1291-84B0-34BB-02C14262C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8AADDD-E258-2D54-41D2-8E94EFE82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FC8C5-94DA-5C06-95D1-4C8B7E61B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8EEB-C662-492C-9621-45F2475C8FA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0937A-9957-5235-50BD-A907FDEE8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3AD48-73B3-B063-4C23-22F6978B3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D810-D470-4638-B568-AE90F84D2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93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3FFDF-0E3A-6D50-33CF-70410A41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BA163-9C68-93EE-FD95-18BE6416E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EA28F-3069-9B3A-F075-91CFC2BED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8EEB-C662-492C-9621-45F2475C8FA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1611-5E7A-7D63-037C-6DC75EE7E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67EF7-02D6-A62E-188A-C5159CC09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D810-D470-4638-B568-AE90F84D2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26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343B10-F8C2-A453-5D60-FF52AB4AC8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9B5B2-2BDE-3E87-8AEC-3A7B8CD57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49C54-2745-4CEC-F756-B33BC7A67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8EEB-C662-492C-9621-45F2475C8FA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F2D9-AF4F-B08B-88BE-3B8CFB660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AD349-1A6E-D350-E95C-0851D761A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D810-D470-4638-B568-AE90F84D2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4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47886-F63B-875E-C994-3FC4E6418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42953-276A-C099-4BB3-550847804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305D3-1B53-6565-508B-9C74C2821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8EEB-C662-492C-9621-45F2475C8FA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7CFA3-D4F0-ED7A-F642-2801FA0E7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F0D17-FFFA-46E4-1CC2-347C82B8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D810-D470-4638-B568-AE90F84D2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95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542CC-6953-6763-1D90-3CE030CFA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1C9FF-3ECD-4C5B-4E2F-0D099C54A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D4199-A513-D4AF-3AA7-4AF284582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8EEB-C662-492C-9621-45F2475C8FA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396B4-74BA-69D7-3557-A40CD49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8F7A2-210C-39B1-60C2-6D8025207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D810-D470-4638-B568-AE90F84D2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7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95C2D-125D-03A6-3C59-EA6CB452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7B53A-8567-A057-B120-FAEC8A646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00350-DD37-FFCF-C410-7BCC7E436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3F33F-965D-8FB4-E8D0-5FA448D4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8EEB-C662-492C-9621-45F2475C8FA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EAC1F-407D-7D36-506E-9B47D133F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A0E94-43DB-96DF-979F-34E1029F8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D810-D470-4638-B568-AE90F84D2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6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A13FD-9081-205F-1724-7FC5A3689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6A94-B24A-8A73-AFF1-EC9FECBF0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89EC7-A84B-0698-ABEA-196B0F7F4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511BA2-E8BF-461A-773A-495625FAE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E1AC30-CB80-A2A1-E65C-1A2CBC0695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098746-5ECA-0895-E6F3-D8A3C0A43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8EEB-C662-492C-9621-45F2475C8FA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F47004-F6C0-EA70-04A5-66B89C001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483550-ADE9-2B5F-D272-4801564D1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D810-D470-4638-B568-AE90F84D2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89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AD939-073D-6523-8D30-BDD705C82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DD0777-4C5D-0005-62DA-8D23D4DEF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8EEB-C662-492C-9621-45F2475C8FA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236158-3B2A-98F0-53DD-476807F4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02D96-E9D8-BFF8-A79A-0672420A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D810-D470-4638-B568-AE90F84D2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7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81113-BD9D-E7C0-91CC-9DDA5244B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8EEB-C662-492C-9621-45F2475C8FA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133D57-0DD7-A34D-1978-8E9F978D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FC5A8-F711-8470-B47C-CDAC5B3F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D810-D470-4638-B568-AE90F84D2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9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723FA-2CAE-A7B6-7AAB-C080976C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BFEEE-DA67-46BB-48D7-603369AB3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EEB59-C985-6D6B-4357-D52CDD050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52AC3-A5BF-4AA4-C84A-9355096D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8EEB-C662-492C-9621-45F2475C8FA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6E43C-A612-A1EC-30AC-5A8220057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8542B-A84D-BB3E-264C-D4DD4310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D810-D470-4638-B568-AE90F84D2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36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06E57-0758-3FF0-7708-90052F97E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141988-BFFB-DFFA-1A26-B7870DB75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2A32B-D672-14E8-EF92-F0D894F07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2A68D-B19A-47B6-EC9E-C0D2B1072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8EEB-C662-492C-9621-45F2475C8FA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AEC8A-B261-9A4F-33C4-A7FBF6CC7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E777F-B952-7BFD-E7FE-3E0ED92C8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D810-D470-4638-B568-AE90F84D2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5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49E942-8843-3723-759E-851FCC883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695DF-083C-231C-1B4E-436C7C28C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F9EC8-0526-A70A-B45F-A431B18150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18EEB-C662-492C-9621-45F2475C8FA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B6608-962F-4386-728A-10889962F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AB088-70BF-77F1-2E07-639568CDE0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8D810-D470-4638-B568-AE90F84D2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7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hys.org/news/2022-10-decades-arctic-affirm-long-term.html" TargetMode="External"/><Relationship Id="rId2" Type="http://schemas.openxmlformats.org/officeDocument/2006/relationships/hyperlink" Target="https://www.activewild.com/tundra-biome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tstalkscience.ca/educational-resources/backgrounders/desert-biome" TargetMode="External"/><Relationship Id="rId2" Type="http://schemas.openxmlformats.org/officeDocument/2006/relationships/hyperlink" Target="https://www.thoughtco.com/overview-of-the-desert-biome-13016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encestruck.com/desert-biome-animals-plants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oexpedition.com/savanna-biome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annica.com/science/grassland" TargetMode="External"/><Relationship Id="rId2" Type="http://schemas.openxmlformats.org/officeDocument/2006/relationships/hyperlink" Target="https://sciencing.com/characteristics-grassland-biomes-5109756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oughtco.com/overview-of-the-forest-biome-130162" TargetMode="External"/><Relationship Id="rId2" Type="http://schemas.openxmlformats.org/officeDocument/2006/relationships/hyperlink" Target="https://education.nationalgeographic.org/resource/forest-biom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ealth.harvard.edu/blog/can-forest-therapy-enhance-health-and-well-being-2020052919948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ionsonline.org/oneworld/continents_map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3A46-CA47-C75A-FB3C-AC0804AD7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6817F-785F-CE03-BE65-190BD5B39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button with generic background</a:t>
            </a:r>
          </a:p>
        </p:txBody>
      </p:sp>
    </p:spTree>
    <p:extLst>
      <p:ext uri="{BB962C8B-B14F-4D97-AF65-F5344CB8AC3E}">
        <p14:creationId xmlns:p14="http://schemas.microsoft.com/office/powerpoint/2010/main" val="2704140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0FBB-989E-43D6-D6EF-18C4CAB72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34805-961F-2DA4-B4DF-657DAE244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wish to travel to Egypt or Uganda?</a:t>
            </a:r>
          </a:p>
          <a:p>
            <a:pPr lvl="1"/>
            <a:r>
              <a:rPr lang="en-US" dirty="0"/>
              <a:t>Outcomes: </a:t>
            </a:r>
          </a:p>
          <a:p>
            <a:pPr lvl="2"/>
            <a:r>
              <a:rPr lang="en-US" dirty="0"/>
              <a:t>Desert-”You made it to Egypt”</a:t>
            </a:r>
          </a:p>
          <a:p>
            <a:pPr lvl="2"/>
            <a:r>
              <a:rPr lang="en-US" dirty="0"/>
              <a:t>Savanna –”You made it to Uganda”</a:t>
            </a:r>
          </a:p>
          <a:p>
            <a:pPr lvl="2"/>
            <a:r>
              <a:rPr lang="en-US" dirty="0"/>
              <a:t>Forest –”You got blown off course, you landed in a forest”</a:t>
            </a:r>
          </a:p>
          <a:p>
            <a:pPr lvl="2"/>
            <a:r>
              <a:rPr lang="en-US" dirty="0"/>
              <a:t>Grassland –”You got blown off course, you landed in a grassland” – bad ending</a:t>
            </a:r>
          </a:p>
        </p:txBody>
      </p:sp>
    </p:spTree>
    <p:extLst>
      <p:ext uri="{BB962C8B-B14F-4D97-AF65-F5344CB8AC3E}">
        <p14:creationId xmlns:p14="http://schemas.microsoft.com/office/powerpoint/2010/main" val="1396063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C2986-D956-DADF-9FC7-B61B92542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80A9A-4031-E000-9230-448941F11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  <a:p>
            <a:r>
              <a:rPr lang="en-US" dirty="0"/>
              <a:t>Choose a type of vehicle?</a:t>
            </a:r>
          </a:p>
          <a:p>
            <a:r>
              <a:rPr lang="en-US" dirty="0"/>
              <a:t>Choose where you want to go? [Africa]</a:t>
            </a:r>
          </a:p>
          <a:p>
            <a:r>
              <a:rPr lang="en-US" dirty="0"/>
              <a:t>Where in [Africa] do you want to go? [Egypt] [Uganda]</a:t>
            </a:r>
          </a:p>
          <a:p>
            <a:r>
              <a:rPr lang="en-US" dirty="0"/>
              <a:t>You made it to [Egypt], located in a desert biome || You made it to [Uganda], located in a grassland’s biome || You flew off course, you landed in a </a:t>
            </a:r>
            <a:r>
              <a:rPr lang="en-US"/>
              <a:t>forest biome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250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56BFF-C6C0-F2D1-0774-FE14DD4D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Biome: Tundra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9C3B2-9D32-74EF-E6DC-359B4D156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https://www.activewild.com/tundra-biome/</a:t>
            </a:r>
            <a:endParaRPr lang="en-US" dirty="0"/>
          </a:p>
          <a:p>
            <a:r>
              <a:rPr lang="en-US" dirty="0">
                <a:hlinkClick r:id="rId3"/>
              </a:rPr>
              <a:t>https://phys.org/news/2022-10-decades-arctic-affirm-long-term.html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953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2490A-C419-6763-E6D0-AE1DB8E1A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Biome: Desert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574D5-EF88-B87A-CE00-02C646A04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https://www.thoughtco.com/overview-of-the-desert-biome-130166</a:t>
            </a:r>
            <a:endParaRPr lang="en-US" dirty="0"/>
          </a:p>
          <a:p>
            <a:r>
              <a:rPr lang="en-US" dirty="0">
                <a:hlinkClick r:id="rId3"/>
              </a:rPr>
              <a:t>https://letstalkscience.ca/educational-resources/backgrounders/desert-biome</a:t>
            </a:r>
            <a:endParaRPr lang="en-US" dirty="0"/>
          </a:p>
          <a:p>
            <a:r>
              <a:rPr lang="en-US" dirty="0">
                <a:hlinkClick r:id="rId4"/>
              </a:rPr>
              <a:t>https://sciencestruck.com/desert-biome-animals-plants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05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A5BA7-479A-F52C-C63F-00A6CCCD0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Biomes: Savanna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AF76B-AC3C-6752-32F1-3F61F44B5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https://www.bioexpedition.com/savanna-biome/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164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3F927-4599-FDD2-D9C7-9ED26415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Biomes: Grasslands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7DCA5-F133-C4A2-6525-93D8D10E2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https://sciencing.com/characteristics-grassland-biomes-5109756.html</a:t>
            </a:r>
            <a:endParaRPr lang="en-US" dirty="0"/>
          </a:p>
          <a:p>
            <a:r>
              <a:rPr lang="en-US" dirty="0">
                <a:hlinkClick r:id="rId3"/>
              </a:rPr>
              <a:t>https://www.britannica.com/science/grassland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444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93A41-F191-C3D8-7D3F-03FF2F057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Biomes: Forest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BE55E-2FFD-31D2-DA71-CB02AB435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https://education.nationalgeographic.org/resource/forest-biome/</a:t>
            </a:r>
            <a:endParaRPr lang="en-US" dirty="0"/>
          </a:p>
          <a:p>
            <a:r>
              <a:rPr lang="en-US" dirty="0">
                <a:hlinkClick r:id="rId3"/>
              </a:rPr>
              <a:t>https://www.thoughtco.com/overview-of-the-forest-biome-130162</a:t>
            </a:r>
            <a:endParaRPr lang="en-US" dirty="0"/>
          </a:p>
          <a:p>
            <a:r>
              <a:rPr lang="en-US">
                <a:hlinkClick r:id="rId4"/>
              </a:rPr>
              <a:t>https://www.health.harvard.edu/blog/can-forest-therapy-enhance-health-and-well-being-2020052919948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34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B4AF7-6035-3E91-3A37-6AC9BD25F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opening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63596-4715-48B6-FB71-D0B75C8E0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“travel guide” appears and tells you to throw a dart and a random continent (7). You woosh to the continent </a:t>
            </a:r>
          </a:p>
          <a:p>
            <a:r>
              <a:rPr lang="en-US" dirty="0">
                <a:hlinkClick r:id="rId2"/>
              </a:rPr>
              <a:t>https://www.nationsonline.org/oneworld/continents_map.htm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864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2D4D-BC1B-DD96-8F32-063CBEE77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North America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3E918-D466-043E-096A-08232EC69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Biome is randomly chosen from Desert, Forest, Mountains, and Grassland</a:t>
            </a:r>
          </a:p>
          <a:p>
            <a:pPr lvl="1"/>
            <a:r>
              <a:rPr lang="en-US" dirty="0"/>
              <a:t>Q: Do you want to travel to Washington State?</a:t>
            </a:r>
          </a:p>
          <a:p>
            <a:pPr lvl="1"/>
            <a:r>
              <a:rPr lang="en-US" dirty="0"/>
              <a:t>Q: Do you want to travel to Ohio?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963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F2B4C-FAC0-1B7F-B2AD-4F56B92E2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South America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F59C2-61CF-D708-D178-BD4296380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Biome is randomly chosen from Forest, Mountains, Desert, and Grassland</a:t>
            </a:r>
          </a:p>
          <a:p>
            <a:pPr lvl="1"/>
            <a:r>
              <a:rPr lang="en-US" dirty="0"/>
              <a:t>Q: Do you want to travel to Brazil?</a:t>
            </a:r>
          </a:p>
          <a:p>
            <a:pPr lvl="1"/>
            <a:r>
              <a:rPr lang="en-US" dirty="0"/>
              <a:t>Q: DO you want to travel to Argentina?</a:t>
            </a:r>
          </a:p>
        </p:txBody>
      </p:sp>
    </p:spTree>
    <p:extLst>
      <p:ext uri="{BB962C8B-B14F-4D97-AF65-F5344CB8AC3E}">
        <p14:creationId xmlns:p14="http://schemas.microsoft.com/office/powerpoint/2010/main" val="1745469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4138A-4E8A-7978-5E48-57C104C3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Europe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2DA0-D89D-2EF1-415E-5844A799E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Biome is randomly chosen from Forests, Tundra, Grassland.</a:t>
            </a:r>
          </a:p>
          <a:p>
            <a:pPr lvl="1"/>
            <a:r>
              <a:rPr lang="en-US" dirty="0"/>
              <a:t>Q: Do you want to travel to Germany?</a:t>
            </a:r>
          </a:p>
          <a:p>
            <a:pPr lvl="1"/>
            <a:r>
              <a:rPr lang="en-US" dirty="0"/>
              <a:t>Q: Do you want to travel to Romania</a:t>
            </a:r>
          </a:p>
        </p:txBody>
      </p:sp>
    </p:spTree>
    <p:extLst>
      <p:ext uri="{BB962C8B-B14F-4D97-AF65-F5344CB8AC3E}">
        <p14:creationId xmlns:p14="http://schemas.microsoft.com/office/powerpoint/2010/main" val="1794694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674FB-6572-D17B-4359-41514CA4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Africa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233F9-45C3-45AB-D6FF-B24085581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Biomes are randomly chosen from: Desert, grasslands, forests, savanna</a:t>
            </a:r>
          </a:p>
          <a:p>
            <a:pPr lvl="1"/>
            <a:r>
              <a:rPr lang="en-US" dirty="0"/>
              <a:t>Q: Do you want to travel to Egypt? Hit? = Desert</a:t>
            </a:r>
          </a:p>
          <a:p>
            <a:pPr lvl="1"/>
            <a:r>
              <a:rPr lang="en-US" dirty="0"/>
              <a:t>Q: Do you want to travel to Uganda? Hit? = grassland or savanna</a:t>
            </a:r>
          </a:p>
          <a:p>
            <a:pPr lvl="1"/>
            <a:r>
              <a:rPr lang="en-US" dirty="0"/>
              <a:t>3</a:t>
            </a:r>
            <a:r>
              <a:rPr lang="en-US"/>
              <a:t>: Forest, you got lost.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442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22F9-55D8-B57C-50D3-92F1EC9B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37C15-B5F0-1905-0599-9A0259CEA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Biomes will be randomly chosen from Grasslands, Mountains, Forests, and Deserts, Islands</a:t>
            </a:r>
          </a:p>
          <a:p>
            <a:pPr lvl="1"/>
            <a:r>
              <a:rPr lang="en-US" dirty="0"/>
              <a:t>Q: Do you want to travel to Indonesia?</a:t>
            </a:r>
          </a:p>
          <a:p>
            <a:pPr lvl="1"/>
            <a:r>
              <a:rPr lang="en-US" dirty="0"/>
              <a:t>Q: Do you want to travel to Beijing? </a:t>
            </a:r>
          </a:p>
        </p:txBody>
      </p:sp>
    </p:spTree>
    <p:extLst>
      <p:ext uri="{BB962C8B-B14F-4D97-AF65-F5344CB8AC3E}">
        <p14:creationId xmlns:p14="http://schemas.microsoft.com/office/powerpoint/2010/main" val="3973183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9C730-75F3-6B8A-B777-95DF28F11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Australia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7B7A2-D082-6DE9-4B9E-294E20CE6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Biomes are randomly chosen from Desert, Island, Savannah</a:t>
            </a:r>
          </a:p>
        </p:txBody>
      </p:sp>
    </p:spTree>
    <p:extLst>
      <p:ext uri="{BB962C8B-B14F-4D97-AF65-F5344CB8AC3E}">
        <p14:creationId xmlns:p14="http://schemas.microsoft.com/office/powerpoint/2010/main" val="1058522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14BF2-1930-EB7C-F1F1-A96EE2407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Antarctica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A47AE-EE55-96EB-1270-74AE9FB60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Biomes are randomly chosen from tundra</a:t>
            </a:r>
          </a:p>
          <a:p>
            <a:pPr lvl="1"/>
            <a:r>
              <a:rPr lang="en-US" dirty="0"/>
              <a:t>Fun fact: Antarctica is technically a desert</a:t>
            </a:r>
          </a:p>
        </p:txBody>
      </p:sp>
    </p:spTree>
    <p:extLst>
      <p:ext uri="{BB962C8B-B14F-4D97-AF65-F5344CB8AC3E}">
        <p14:creationId xmlns:p14="http://schemas.microsoft.com/office/powerpoint/2010/main" val="2430055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528</Words>
  <Application>Microsoft Office PowerPoint</Application>
  <PresentationFormat>Widescreen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Title screen</vt:lpstr>
      <vt:lpstr>Map opening</vt:lpstr>
      <vt:lpstr>North America</vt:lpstr>
      <vt:lpstr>South America </vt:lpstr>
      <vt:lpstr>Europe</vt:lpstr>
      <vt:lpstr>Africa</vt:lpstr>
      <vt:lpstr>Asia</vt:lpstr>
      <vt:lpstr>Australia</vt:lpstr>
      <vt:lpstr>Antarctica</vt:lpstr>
      <vt:lpstr>Questions to ask</vt:lpstr>
      <vt:lpstr>Test path</vt:lpstr>
      <vt:lpstr>Biome: Tundra</vt:lpstr>
      <vt:lpstr>Biome: Desert</vt:lpstr>
      <vt:lpstr>Biomes: Savanna</vt:lpstr>
      <vt:lpstr>Biomes: Grasslands</vt:lpstr>
      <vt:lpstr>Biomes: Forest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Carr, Jack Aaron</dc:creator>
  <cp:lastModifiedBy>Carr, Jack Aaron</cp:lastModifiedBy>
  <cp:revision>1</cp:revision>
  <dcterms:created xsi:type="dcterms:W3CDTF">2023-02-07T21:11:42Z</dcterms:created>
  <dcterms:modified xsi:type="dcterms:W3CDTF">2023-03-07T19:37:33Z</dcterms:modified>
</cp:coreProperties>
</file>