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6" r:id="rId2"/>
    <p:sldId id="282" r:id="rId3"/>
    <p:sldId id="268" r:id="rId4"/>
    <p:sldId id="284" r:id="rId5"/>
    <p:sldId id="292" r:id="rId6"/>
    <p:sldId id="283" r:id="rId7"/>
    <p:sldId id="293" r:id="rId8"/>
    <p:sldId id="278" r:id="rId9"/>
    <p:sldId id="289" r:id="rId10"/>
    <p:sldId id="280" r:id="rId11"/>
    <p:sldId id="29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7A5"/>
    <a:srgbClr val="1C54ED"/>
    <a:srgbClr val="CFCCCB"/>
    <a:srgbClr val="804C4C"/>
    <a:srgbClr val="935F37"/>
    <a:srgbClr val="FFAF8B"/>
    <a:srgbClr val="FA9700"/>
    <a:srgbClr val="DD1D15"/>
    <a:srgbClr val="009FEA"/>
    <a:srgbClr val="1A8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84" d="100"/>
          <a:sy n="84" d="100"/>
        </p:scale>
        <p:origin x="408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CC16D4-1740-46F2-BE30-B2C63CE2C85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CCCB08-AFC7-46F7-A2F8-F1A8314D3BF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Understanding the dataset</a:t>
          </a:r>
          <a:endParaRPr lang="en-US" dirty="0">
            <a:solidFill>
              <a:schemeClr val="tx1"/>
            </a:solidFill>
          </a:endParaRPr>
        </a:p>
      </dgm:t>
    </dgm:pt>
    <dgm:pt modelId="{0EB0438B-D95D-4D1B-8D4B-0B5449019D7E}" type="parTrans" cxnId="{04E8A972-939D-406A-B0B9-14EBA5F329DF}">
      <dgm:prSet/>
      <dgm:spPr/>
      <dgm:t>
        <a:bodyPr/>
        <a:lstStyle/>
        <a:p>
          <a:endParaRPr lang="en-US"/>
        </a:p>
      </dgm:t>
    </dgm:pt>
    <dgm:pt modelId="{2D2C9D13-58F8-49E2-B31B-7B2A9221CF01}" type="sibTrans" cxnId="{04E8A972-939D-406A-B0B9-14EBA5F329DF}">
      <dgm:prSet/>
      <dgm:spPr/>
      <dgm:t>
        <a:bodyPr/>
        <a:lstStyle/>
        <a:p>
          <a:endParaRPr lang="en-US"/>
        </a:p>
      </dgm:t>
    </dgm:pt>
    <dgm:pt modelId="{CBFC1DC0-33C3-47B5-B8D7-90D3CADFF8E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Cleaning </a:t>
          </a:r>
          <a:r>
            <a:rPr lang="en-US" dirty="0" smtClean="0">
              <a:solidFill>
                <a:schemeClr val="tx1"/>
              </a:solidFill>
            </a:rPr>
            <a:t>and pre-processing</a:t>
          </a:r>
          <a:endParaRPr lang="en-US" dirty="0">
            <a:solidFill>
              <a:schemeClr val="tx1"/>
            </a:solidFill>
          </a:endParaRPr>
        </a:p>
      </dgm:t>
    </dgm:pt>
    <dgm:pt modelId="{B08CB6C4-8E9C-4F21-A431-328F783CC3B9}" type="sibTrans" cxnId="{FA373493-C197-4700-A71A-851A3018BE85}">
      <dgm:prSet/>
      <dgm:spPr/>
      <dgm:t>
        <a:bodyPr/>
        <a:lstStyle/>
        <a:p>
          <a:endParaRPr lang="en-US"/>
        </a:p>
      </dgm:t>
    </dgm:pt>
    <dgm:pt modelId="{027CA39A-BA00-4D7A-B38B-0039730514FF}" type="parTrans" cxnId="{FA373493-C197-4700-A71A-851A3018BE85}">
      <dgm:prSet/>
      <dgm:spPr/>
      <dgm:t>
        <a:bodyPr/>
        <a:lstStyle/>
        <a:p>
          <a:endParaRPr lang="en-US"/>
        </a:p>
      </dgm:t>
    </dgm:pt>
    <dgm:pt modelId="{4AB6BD79-6BF0-4D7E-BB8D-65416DBE290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Feature Extraction</a:t>
          </a:r>
          <a:endParaRPr lang="en-US" dirty="0">
            <a:solidFill>
              <a:schemeClr val="tx1"/>
            </a:solidFill>
          </a:endParaRPr>
        </a:p>
      </dgm:t>
    </dgm:pt>
    <dgm:pt modelId="{DF46F511-C1DB-47C4-AEF6-7E3B1EE8C9A5}" type="sibTrans" cxnId="{2AA92642-0738-457D-8402-CA3180A764BD}">
      <dgm:prSet/>
      <dgm:spPr/>
      <dgm:t>
        <a:bodyPr/>
        <a:lstStyle/>
        <a:p>
          <a:endParaRPr lang="en-US"/>
        </a:p>
      </dgm:t>
    </dgm:pt>
    <dgm:pt modelId="{1BD04342-B66E-4983-ADFB-371009CFFBEE}" type="parTrans" cxnId="{2AA92642-0738-457D-8402-CA3180A764BD}">
      <dgm:prSet/>
      <dgm:spPr/>
      <dgm:t>
        <a:bodyPr/>
        <a:lstStyle/>
        <a:p>
          <a:endParaRPr lang="en-US"/>
        </a:p>
      </dgm:t>
    </dgm:pt>
    <dgm:pt modelId="{2BB97DFF-3039-4C0C-AA2C-F361004B8C6E}" type="pres">
      <dgm:prSet presAssocID="{7BCC16D4-1740-46F2-BE30-B2C63CE2C85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7DBDB2-A965-471C-AFFE-5CE032448EB9}" type="pres">
      <dgm:prSet presAssocID="{88CCCB08-AFC7-46F7-A2F8-F1A8314D3BFD}" presName="parentLin" presStyleCnt="0"/>
      <dgm:spPr/>
    </dgm:pt>
    <dgm:pt modelId="{76C9F45B-0F27-4907-A2AD-0A66A1AF9C00}" type="pres">
      <dgm:prSet presAssocID="{88CCCB08-AFC7-46F7-A2F8-F1A8314D3BF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B53234F-563C-4383-A971-60BC61075CE8}" type="pres">
      <dgm:prSet presAssocID="{88CCCB08-AFC7-46F7-A2F8-F1A8314D3BF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AA27C-C859-4C0A-8A50-C7DE8328A594}" type="pres">
      <dgm:prSet presAssocID="{88CCCB08-AFC7-46F7-A2F8-F1A8314D3BFD}" presName="negativeSpace" presStyleCnt="0"/>
      <dgm:spPr/>
    </dgm:pt>
    <dgm:pt modelId="{8432348E-D841-45B1-A200-2254296C1434}" type="pres">
      <dgm:prSet presAssocID="{88CCCB08-AFC7-46F7-A2F8-F1A8314D3BFD}" presName="childText" presStyleLbl="conFgAcc1" presStyleIdx="0" presStyleCnt="3">
        <dgm:presLayoutVars>
          <dgm:bulletEnabled val="1"/>
        </dgm:presLayoutVars>
      </dgm:prSet>
      <dgm:spPr/>
    </dgm:pt>
    <dgm:pt modelId="{05272AAA-E247-429D-ADD9-9543A2D8A0F7}" type="pres">
      <dgm:prSet presAssocID="{2D2C9D13-58F8-49E2-B31B-7B2A9221CF01}" presName="spaceBetweenRectangles" presStyleCnt="0"/>
      <dgm:spPr/>
    </dgm:pt>
    <dgm:pt modelId="{AB319B75-7A0A-4587-9131-D22BD51C2808}" type="pres">
      <dgm:prSet presAssocID="{CBFC1DC0-33C3-47B5-B8D7-90D3CADFF8EF}" presName="parentLin" presStyleCnt="0"/>
      <dgm:spPr/>
    </dgm:pt>
    <dgm:pt modelId="{F8D783BA-B563-4217-AF0F-FAE829845ED5}" type="pres">
      <dgm:prSet presAssocID="{CBFC1DC0-33C3-47B5-B8D7-90D3CADFF8E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94B2D76-47F9-4253-A40B-98351B5296B7}" type="pres">
      <dgm:prSet presAssocID="{CBFC1DC0-33C3-47B5-B8D7-90D3CADFF8E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34BB10-DC4E-4EFD-AAC5-805BEA06528B}" type="pres">
      <dgm:prSet presAssocID="{CBFC1DC0-33C3-47B5-B8D7-90D3CADFF8EF}" presName="negativeSpace" presStyleCnt="0"/>
      <dgm:spPr/>
    </dgm:pt>
    <dgm:pt modelId="{8E9BDAE7-BA25-469F-BC2B-3F3B718D9647}" type="pres">
      <dgm:prSet presAssocID="{CBFC1DC0-33C3-47B5-B8D7-90D3CADFF8E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28AD5E-5EB4-4F59-92FC-BD0184F51002}" type="pres">
      <dgm:prSet presAssocID="{B08CB6C4-8E9C-4F21-A431-328F783CC3B9}" presName="spaceBetweenRectangles" presStyleCnt="0"/>
      <dgm:spPr/>
    </dgm:pt>
    <dgm:pt modelId="{4F313DDA-66BF-4A53-B23A-CD949C2D7558}" type="pres">
      <dgm:prSet presAssocID="{4AB6BD79-6BF0-4D7E-BB8D-65416DBE2907}" presName="parentLin" presStyleCnt="0"/>
      <dgm:spPr/>
    </dgm:pt>
    <dgm:pt modelId="{0E95AF30-99E4-4CD7-87C1-1AFF83D8010C}" type="pres">
      <dgm:prSet presAssocID="{4AB6BD79-6BF0-4D7E-BB8D-65416DBE290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425E6368-4275-46A7-A9F2-99837B5E7CBA}" type="pres">
      <dgm:prSet presAssocID="{4AB6BD79-6BF0-4D7E-BB8D-65416DBE290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7D0E2-901B-4AD1-B080-922F10AB2D27}" type="pres">
      <dgm:prSet presAssocID="{4AB6BD79-6BF0-4D7E-BB8D-65416DBE2907}" presName="negativeSpace" presStyleCnt="0"/>
      <dgm:spPr/>
    </dgm:pt>
    <dgm:pt modelId="{506F21CD-125E-4DF0-BA95-A896F2CAB6F3}" type="pres">
      <dgm:prSet presAssocID="{4AB6BD79-6BF0-4D7E-BB8D-65416DBE290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59ECBAE-1068-4202-BF17-ACF1B4AF61FE}" type="presOf" srcId="{7BCC16D4-1740-46F2-BE30-B2C63CE2C856}" destId="{2BB97DFF-3039-4C0C-AA2C-F361004B8C6E}" srcOrd="0" destOrd="0" presId="urn:microsoft.com/office/officeart/2005/8/layout/list1"/>
    <dgm:cxn modelId="{A8322DB1-0CD0-436C-86C1-790F8704580C}" type="presOf" srcId="{88CCCB08-AFC7-46F7-A2F8-F1A8314D3BFD}" destId="{1B53234F-563C-4383-A971-60BC61075CE8}" srcOrd="1" destOrd="0" presId="urn:microsoft.com/office/officeart/2005/8/layout/list1"/>
    <dgm:cxn modelId="{C71907C3-5985-4CB4-A86C-3D428569E75B}" type="presOf" srcId="{CBFC1DC0-33C3-47B5-B8D7-90D3CADFF8EF}" destId="{194B2D76-47F9-4253-A40B-98351B5296B7}" srcOrd="1" destOrd="0" presId="urn:microsoft.com/office/officeart/2005/8/layout/list1"/>
    <dgm:cxn modelId="{FA373493-C197-4700-A71A-851A3018BE85}" srcId="{7BCC16D4-1740-46F2-BE30-B2C63CE2C856}" destId="{CBFC1DC0-33C3-47B5-B8D7-90D3CADFF8EF}" srcOrd="1" destOrd="0" parTransId="{027CA39A-BA00-4D7A-B38B-0039730514FF}" sibTransId="{B08CB6C4-8E9C-4F21-A431-328F783CC3B9}"/>
    <dgm:cxn modelId="{04E8A972-939D-406A-B0B9-14EBA5F329DF}" srcId="{7BCC16D4-1740-46F2-BE30-B2C63CE2C856}" destId="{88CCCB08-AFC7-46F7-A2F8-F1A8314D3BFD}" srcOrd="0" destOrd="0" parTransId="{0EB0438B-D95D-4D1B-8D4B-0B5449019D7E}" sibTransId="{2D2C9D13-58F8-49E2-B31B-7B2A9221CF01}"/>
    <dgm:cxn modelId="{2AA92642-0738-457D-8402-CA3180A764BD}" srcId="{7BCC16D4-1740-46F2-BE30-B2C63CE2C856}" destId="{4AB6BD79-6BF0-4D7E-BB8D-65416DBE2907}" srcOrd="2" destOrd="0" parTransId="{1BD04342-B66E-4983-ADFB-371009CFFBEE}" sibTransId="{DF46F511-C1DB-47C4-AEF6-7E3B1EE8C9A5}"/>
    <dgm:cxn modelId="{A24BFC9F-8910-41F0-9594-F1B56BB630D2}" type="presOf" srcId="{4AB6BD79-6BF0-4D7E-BB8D-65416DBE2907}" destId="{0E95AF30-99E4-4CD7-87C1-1AFF83D8010C}" srcOrd="0" destOrd="0" presId="urn:microsoft.com/office/officeart/2005/8/layout/list1"/>
    <dgm:cxn modelId="{AE076F4C-25D5-445F-B09A-D151318EDD9E}" type="presOf" srcId="{CBFC1DC0-33C3-47B5-B8D7-90D3CADFF8EF}" destId="{F8D783BA-B563-4217-AF0F-FAE829845ED5}" srcOrd="0" destOrd="0" presId="urn:microsoft.com/office/officeart/2005/8/layout/list1"/>
    <dgm:cxn modelId="{CF0165AD-D14C-42D4-8933-D795B010747F}" type="presOf" srcId="{4AB6BD79-6BF0-4D7E-BB8D-65416DBE2907}" destId="{425E6368-4275-46A7-A9F2-99837B5E7CBA}" srcOrd="1" destOrd="0" presId="urn:microsoft.com/office/officeart/2005/8/layout/list1"/>
    <dgm:cxn modelId="{5D198404-A7D1-4FFC-A1FA-FA2AA806C531}" type="presOf" srcId="{88CCCB08-AFC7-46F7-A2F8-F1A8314D3BFD}" destId="{76C9F45B-0F27-4907-A2AD-0A66A1AF9C00}" srcOrd="0" destOrd="0" presId="urn:microsoft.com/office/officeart/2005/8/layout/list1"/>
    <dgm:cxn modelId="{5621FE7F-23E1-4CAC-832A-5A2A6AE67A92}" type="presParOf" srcId="{2BB97DFF-3039-4C0C-AA2C-F361004B8C6E}" destId="{E17DBDB2-A965-471C-AFFE-5CE032448EB9}" srcOrd="0" destOrd="0" presId="urn:microsoft.com/office/officeart/2005/8/layout/list1"/>
    <dgm:cxn modelId="{3A2A8E78-8AAD-46B3-8BBD-2168E3FC3111}" type="presParOf" srcId="{E17DBDB2-A965-471C-AFFE-5CE032448EB9}" destId="{76C9F45B-0F27-4907-A2AD-0A66A1AF9C00}" srcOrd="0" destOrd="0" presId="urn:microsoft.com/office/officeart/2005/8/layout/list1"/>
    <dgm:cxn modelId="{C91800AD-44C8-48E1-9586-CE0D85655986}" type="presParOf" srcId="{E17DBDB2-A965-471C-AFFE-5CE032448EB9}" destId="{1B53234F-563C-4383-A971-60BC61075CE8}" srcOrd="1" destOrd="0" presId="urn:microsoft.com/office/officeart/2005/8/layout/list1"/>
    <dgm:cxn modelId="{652D8531-D46D-471C-8619-2F072BA96849}" type="presParOf" srcId="{2BB97DFF-3039-4C0C-AA2C-F361004B8C6E}" destId="{3B9AA27C-C859-4C0A-8A50-C7DE8328A594}" srcOrd="1" destOrd="0" presId="urn:microsoft.com/office/officeart/2005/8/layout/list1"/>
    <dgm:cxn modelId="{5149B7A1-DB46-4C97-BF0F-2B6FD0B0FE74}" type="presParOf" srcId="{2BB97DFF-3039-4C0C-AA2C-F361004B8C6E}" destId="{8432348E-D841-45B1-A200-2254296C1434}" srcOrd="2" destOrd="0" presId="urn:microsoft.com/office/officeart/2005/8/layout/list1"/>
    <dgm:cxn modelId="{CA968040-56FD-4C1F-B6E1-76F21C19107A}" type="presParOf" srcId="{2BB97DFF-3039-4C0C-AA2C-F361004B8C6E}" destId="{05272AAA-E247-429D-ADD9-9543A2D8A0F7}" srcOrd="3" destOrd="0" presId="urn:microsoft.com/office/officeart/2005/8/layout/list1"/>
    <dgm:cxn modelId="{3E5C81B1-290F-4D24-BEB9-2D2BF0AEFC25}" type="presParOf" srcId="{2BB97DFF-3039-4C0C-AA2C-F361004B8C6E}" destId="{AB319B75-7A0A-4587-9131-D22BD51C2808}" srcOrd="4" destOrd="0" presId="urn:microsoft.com/office/officeart/2005/8/layout/list1"/>
    <dgm:cxn modelId="{BBCBCD7A-875E-476F-9F41-A75B2E23C4FF}" type="presParOf" srcId="{AB319B75-7A0A-4587-9131-D22BD51C2808}" destId="{F8D783BA-B563-4217-AF0F-FAE829845ED5}" srcOrd="0" destOrd="0" presId="urn:microsoft.com/office/officeart/2005/8/layout/list1"/>
    <dgm:cxn modelId="{EE8A0A27-6B48-4AC0-ACF9-FBD82BB78D86}" type="presParOf" srcId="{AB319B75-7A0A-4587-9131-D22BD51C2808}" destId="{194B2D76-47F9-4253-A40B-98351B5296B7}" srcOrd="1" destOrd="0" presId="urn:microsoft.com/office/officeart/2005/8/layout/list1"/>
    <dgm:cxn modelId="{129B01FC-050B-48A2-B236-3C17F015B495}" type="presParOf" srcId="{2BB97DFF-3039-4C0C-AA2C-F361004B8C6E}" destId="{BF34BB10-DC4E-4EFD-AAC5-805BEA06528B}" srcOrd="5" destOrd="0" presId="urn:microsoft.com/office/officeart/2005/8/layout/list1"/>
    <dgm:cxn modelId="{D910ADA3-A554-4194-A719-B7C4787A8FD2}" type="presParOf" srcId="{2BB97DFF-3039-4C0C-AA2C-F361004B8C6E}" destId="{8E9BDAE7-BA25-469F-BC2B-3F3B718D9647}" srcOrd="6" destOrd="0" presId="urn:microsoft.com/office/officeart/2005/8/layout/list1"/>
    <dgm:cxn modelId="{E138912C-A4ED-49C3-9822-47F4371A053A}" type="presParOf" srcId="{2BB97DFF-3039-4C0C-AA2C-F361004B8C6E}" destId="{8528AD5E-5EB4-4F59-92FC-BD0184F51002}" srcOrd="7" destOrd="0" presId="urn:microsoft.com/office/officeart/2005/8/layout/list1"/>
    <dgm:cxn modelId="{F7B66892-C6F7-4C38-86EB-0415193D79D7}" type="presParOf" srcId="{2BB97DFF-3039-4C0C-AA2C-F361004B8C6E}" destId="{4F313DDA-66BF-4A53-B23A-CD949C2D7558}" srcOrd="8" destOrd="0" presId="urn:microsoft.com/office/officeart/2005/8/layout/list1"/>
    <dgm:cxn modelId="{B82982E7-7F18-4EAC-A3E8-526CE74EA794}" type="presParOf" srcId="{4F313DDA-66BF-4A53-B23A-CD949C2D7558}" destId="{0E95AF30-99E4-4CD7-87C1-1AFF83D8010C}" srcOrd="0" destOrd="0" presId="urn:microsoft.com/office/officeart/2005/8/layout/list1"/>
    <dgm:cxn modelId="{C72C0D2E-6C7C-43CE-A38C-60FAE3215FE9}" type="presParOf" srcId="{4F313DDA-66BF-4A53-B23A-CD949C2D7558}" destId="{425E6368-4275-46A7-A9F2-99837B5E7CBA}" srcOrd="1" destOrd="0" presId="urn:microsoft.com/office/officeart/2005/8/layout/list1"/>
    <dgm:cxn modelId="{129E8712-A41C-4E83-8FD5-5B1F3E930DBE}" type="presParOf" srcId="{2BB97DFF-3039-4C0C-AA2C-F361004B8C6E}" destId="{5887D0E2-901B-4AD1-B080-922F10AB2D27}" srcOrd="9" destOrd="0" presId="urn:microsoft.com/office/officeart/2005/8/layout/list1"/>
    <dgm:cxn modelId="{EFAB1CD3-00B3-4F48-9412-6224D9B43B9D}" type="presParOf" srcId="{2BB97DFF-3039-4C0C-AA2C-F361004B8C6E}" destId="{506F21CD-125E-4DF0-BA95-A896F2CAB6F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A8E942-5747-4227-A34B-68ACE5142CB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12E8C9-AFE0-4F99-A975-0C7FB82C703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Modelling</a:t>
          </a:r>
          <a:endParaRPr lang="en-US" dirty="0">
            <a:solidFill>
              <a:schemeClr val="tx1"/>
            </a:solidFill>
          </a:endParaRPr>
        </a:p>
      </dgm:t>
    </dgm:pt>
    <dgm:pt modelId="{4461FB50-7437-45ED-A16E-75BFB619E35B}" type="parTrans" cxnId="{5EA3E899-78B2-4728-A4C4-AA500DCC2ADF}">
      <dgm:prSet/>
      <dgm:spPr/>
      <dgm:t>
        <a:bodyPr/>
        <a:lstStyle/>
        <a:p>
          <a:endParaRPr lang="en-US"/>
        </a:p>
      </dgm:t>
    </dgm:pt>
    <dgm:pt modelId="{4B1C4A52-1557-4D7F-9A19-3FE7320F0883}" type="sibTrans" cxnId="{5EA3E899-78B2-4728-A4C4-AA500DCC2ADF}">
      <dgm:prSet/>
      <dgm:spPr/>
      <dgm:t>
        <a:bodyPr/>
        <a:lstStyle/>
        <a:p>
          <a:endParaRPr lang="en-US"/>
        </a:p>
      </dgm:t>
    </dgm:pt>
    <dgm:pt modelId="{F56B603F-C645-47A7-A25B-DA4D702B5B7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Developing AI Language recognizer</a:t>
          </a:r>
          <a:endParaRPr lang="en-US" dirty="0">
            <a:solidFill>
              <a:schemeClr val="tx1"/>
            </a:solidFill>
          </a:endParaRPr>
        </a:p>
      </dgm:t>
    </dgm:pt>
    <dgm:pt modelId="{3DACD957-FCB8-4BCC-9B46-98AAC6D2FC4B}" type="parTrans" cxnId="{A7686021-6EEE-428D-82E8-6F4CC09F4B63}">
      <dgm:prSet/>
      <dgm:spPr/>
      <dgm:t>
        <a:bodyPr/>
        <a:lstStyle/>
        <a:p>
          <a:endParaRPr lang="en-US"/>
        </a:p>
      </dgm:t>
    </dgm:pt>
    <dgm:pt modelId="{17CD45E4-914C-4B2B-AD3D-D00CF3035397}" type="sibTrans" cxnId="{A7686021-6EEE-428D-82E8-6F4CC09F4B63}">
      <dgm:prSet/>
      <dgm:spPr/>
      <dgm:t>
        <a:bodyPr/>
        <a:lstStyle/>
        <a:p>
          <a:endParaRPr lang="en-US"/>
        </a:p>
      </dgm:t>
    </dgm:pt>
    <dgm:pt modelId="{2AE393FE-25AF-4F32-B0B3-E1CC38C501C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Performance Evaluation</a:t>
          </a:r>
          <a:endParaRPr lang="en-US" dirty="0">
            <a:solidFill>
              <a:schemeClr val="tx1"/>
            </a:solidFill>
          </a:endParaRPr>
        </a:p>
      </dgm:t>
    </dgm:pt>
    <dgm:pt modelId="{D28547C5-A117-4598-8EE1-0A240E842820}" type="parTrans" cxnId="{28481A91-ADFE-4826-B5C7-A9211FB4148D}">
      <dgm:prSet/>
      <dgm:spPr/>
      <dgm:t>
        <a:bodyPr/>
        <a:lstStyle/>
        <a:p>
          <a:endParaRPr lang="en-US"/>
        </a:p>
      </dgm:t>
    </dgm:pt>
    <dgm:pt modelId="{A51B4942-3D4B-4A09-8D15-4B0C228A9CA7}" type="sibTrans" cxnId="{28481A91-ADFE-4826-B5C7-A9211FB4148D}">
      <dgm:prSet/>
      <dgm:spPr/>
      <dgm:t>
        <a:bodyPr/>
        <a:lstStyle/>
        <a:p>
          <a:endParaRPr lang="en-US"/>
        </a:p>
      </dgm:t>
    </dgm:pt>
    <dgm:pt modelId="{F9C471E5-C6C5-46B3-A325-B1DDBF7A650F}" type="pres">
      <dgm:prSet presAssocID="{AEA8E942-5747-4227-A34B-68ACE5142CB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C727D4-307A-4A50-9B53-5FF18C4ED85A}" type="pres">
      <dgm:prSet presAssocID="{9B12E8C9-AFE0-4F99-A975-0C7FB82C703E}" presName="parentLin" presStyleCnt="0"/>
      <dgm:spPr/>
    </dgm:pt>
    <dgm:pt modelId="{EB35C184-D18C-455E-8CD6-31BC678ACB17}" type="pres">
      <dgm:prSet presAssocID="{9B12E8C9-AFE0-4F99-A975-0C7FB82C703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8FF2EF2-833C-4092-B891-A707733DC2E2}" type="pres">
      <dgm:prSet presAssocID="{9B12E8C9-AFE0-4F99-A975-0C7FB82C703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E7593-357B-4A82-A86E-77391E5CAC37}" type="pres">
      <dgm:prSet presAssocID="{9B12E8C9-AFE0-4F99-A975-0C7FB82C703E}" presName="negativeSpace" presStyleCnt="0"/>
      <dgm:spPr/>
    </dgm:pt>
    <dgm:pt modelId="{56533A57-EE41-4FBC-9160-6BA24FCBBE99}" type="pres">
      <dgm:prSet presAssocID="{9B12E8C9-AFE0-4F99-A975-0C7FB82C703E}" presName="childText" presStyleLbl="conFgAcc1" presStyleIdx="0" presStyleCnt="3">
        <dgm:presLayoutVars>
          <dgm:bulletEnabled val="1"/>
        </dgm:presLayoutVars>
      </dgm:prSet>
      <dgm:spPr/>
    </dgm:pt>
    <dgm:pt modelId="{A6BC71C8-7312-4652-93CA-A87454036759}" type="pres">
      <dgm:prSet presAssocID="{4B1C4A52-1557-4D7F-9A19-3FE7320F0883}" presName="spaceBetweenRectangles" presStyleCnt="0"/>
      <dgm:spPr/>
    </dgm:pt>
    <dgm:pt modelId="{83DFCB82-51AC-4DFB-A822-10A301869B89}" type="pres">
      <dgm:prSet presAssocID="{F56B603F-C645-47A7-A25B-DA4D702B5B79}" presName="parentLin" presStyleCnt="0"/>
      <dgm:spPr/>
    </dgm:pt>
    <dgm:pt modelId="{27CFBD01-C0B7-46D0-9FE6-6FB17CFC22A1}" type="pres">
      <dgm:prSet presAssocID="{F56B603F-C645-47A7-A25B-DA4D702B5B7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62FC0EE-8F46-4C15-A5AB-05C3477DE479}" type="pres">
      <dgm:prSet presAssocID="{F56B603F-C645-47A7-A25B-DA4D702B5B7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557B7-860D-45C4-8527-6C631034B2BB}" type="pres">
      <dgm:prSet presAssocID="{F56B603F-C645-47A7-A25B-DA4D702B5B79}" presName="negativeSpace" presStyleCnt="0"/>
      <dgm:spPr/>
    </dgm:pt>
    <dgm:pt modelId="{734E8EE2-7083-4D55-87B0-9E37C42C1C99}" type="pres">
      <dgm:prSet presAssocID="{F56B603F-C645-47A7-A25B-DA4D702B5B79}" presName="childText" presStyleLbl="conFgAcc1" presStyleIdx="1" presStyleCnt="3">
        <dgm:presLayoutVars>
          <dgm:bulletEnabled val="1"/>
        </dgm:presLayoutVars>
      </dgm:prSet>
      <dgm:spPr/>
    </dgm:pt>
    <dgm:pt modelId="{F8EC6542-4CA8-43F9-9B6F-623D9842B49D}" type="pres">
      <dgm:prSet presAssocID="{17CD45E4-914C-4B2B-AD3D-D00CF3035397}" presName="spaceBetweenRectangles" presStyleCnt="0"/>
      <dgm:spPr/>
    </dgm:pt>
    <dgm:pt modelId="{73AFD1AA-8F0A-4507-B2C1-83A9BA61DFEA}" type="pres">
      <dgm:prSet presAssocID="{2AE393FE-25AF-4F32-B0B3-E1CC38C501C7}" presName="parentLin" presStyleCnt="0"/>
      <dgm:spPr/>
    </dgm:pt>
    <dgm:pt modelId="{319F99F4-B1D6-43C6-BA73-B2712503197F}" type="pres">
      <dgm:prSet presAssocID="{2AE393FE-25AF-4F32-B0B3-E1CC38C501C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AD20E56-80E8-48BA-AD0D-8B0EBF222269}" type="pres">
      <dgm:prSet presAssocID="{2AE393FE-25AF-4F32-B0B3-E1CC38C501C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B575E-30BA-4870-890E-A0EBDD02A699}" type="pres">
      <dgm:prSet presAssocID="{2AE393FE-25AF-4F32-B0B3-E1CC38C501C7}" presName="negativeSpace" presStyleCnt="0"/>
      <dgm:spPr/>
    </dgm:pt>
    <dgm:pt modelId="{0CD70994-2E07-496E-937D-325BC3A8C56D}" type="pres">
      <dgm:prSet presAssocID="{2AE393FE-25AF-4F32-B0B3-E1CC38C501C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AC12A7B-911B-46F4-8ACD-0C5B7E8D0512}" type="presOf" srcId="{F56B603F-C645-47A7-A25B-DA4D702B5B79}" destId="{762FC0EE-8F46-4C15-A5AB-05C3477DE479}" srcOrd="1" destOrd="0" presId="urn:microsoft.com/office/officeart/2005/8/layout/list1"/>
    <dgm:cxn modelId="{6495CB0E-85DF-4C5B-8F13-082688FBD086}" type="presOf" srcId="{9B12E8C9-AFE0-4F99-A975-0C7FB82C703E}" destId="{EB35C184-D18C-455E-8CD6-31BC678ACB17}" srcOrd="0" destOrd="0" presId="urn:microsoft.com/office/officeart/2005/8/layout/list1"/>
    <dgm:cxn modelId="{0C0F84DD-59B5-4B3B-8B53-A84F1FC702BB}" type="presOf" srcId="{9B12E8C9-AFE0-4F99-A975-0C7FB82C703E}" destId="{48FF2EF2-833C-4092-B891-A707733DC2E2}" srcOrd="1" destOrd="0" presId="urn:microsoft.com/office/officeart/2005/8/layout/list1"/>
    <dgm:cxn modelId="{3B960971-8976-43C2-9DF0-6FF2CB092F26}" type="presOf" srcId="{2AE393FE-25AF-4F32-B0B3-E1CC38C501C7}" destId="{319F99F4-B1D6-43C6-BA73-B2712503197F}" srcOrd="0" destOrd="0" presId="urn:microsoft.com/office/officeart/2005/8/layout/list1"/>
    <dgm:cxn modelId="{28481A91-ADFE-4826-B5C7-A9211FB4148D}" srcId="{AEA8E942-5747-4227-A34B-68ACE5142CB9}" destId="{2AE393FE-25AF-4F32-B0B3-E1CC38C501C7}" srcOrd="2" destOrd="0" parTransId="{D28547C5-A117-4598-8EE1-0A240E842820}" sibTransId="{A51B4942-3D4B-4A09-8D15-4B0C228A9CA7}"/>
    <dgm:cxn modelId="{5EA3E899-78B2-4728-A4C4-AA500DCC2ADF}" srcId="{AEA8E942-5747-4227-A34B-68ACE5142CB9}" destId="{9B12E8C9-AFE0-4F99-A975-0C7FB82C703E}" srcOrd="0" destOrd="0" parTransId="{4461FB50-7437-45ED-A16E-75BFB619E35B}" sibTransId="{4B1C4A52-1557-4D7F-9A19-3FE7320F0883}"/>
    <dgm:cxn modelId="{F43D5C7A-A506-400C-9270-3F827CBDE5F6}" type="presOf" srcId="{F56B603F-C645-47A7-A25B-DA4D702B5B79}" destId="{27CFBD01-C0B7-46D0-9FE6-6FB17CFC22A1}" srcOrd="0" destOrd="0" presId="urn:microsoft.com/office/officeart/2005/8/layout/list1"/>
    <dgm:cxn modelId="{FC469863-A26A-429C-A453-98089AC827CC}" type="presOf" srcId="{AEA8E942-5747-4227-A34B-68ACE5142CB9}" destId="{F9C471E5-C6C5-46B3-A325-B1DDBF7A650F}" srcOrd="0" destOrd="0" presId="urn:microsoft.com/office/officeart/2005/8/layout/list1"/>
    <dgm:cxn modelId="{A7686021-6EEE-428D-82E8-6F4CC09F4B63}" srcId="{AEA8E942-5747-4227-A34B-68ACE5142CB9}" destId="{F56B603F-C645-47A7-A25B-DA4D702B5B79}" srcOrd="1" destOrd="0" parTransId="{3DACD957-FCB8-4BCC-9B46-98AAC6D2FC4B}" sibTransId="{17CD45E4-914C-4B2B-AD3D-D00CF3035397}"/>
    <dgm:cxn modelId="{898EDD40-5577-493E-866F-655C39A84058}" type="presOf" srcId="{2AE393FE-25AF-4F32-B0B3-E1CC38C501C7}" destId="{AAD20E56-80E8-48BA-AD0D-8B0EBF222269}" srcOrd="1" destOrd="0" presId="urn:microsoft.com/office/officeart/2005/8/layout/list1"/>
    <dgm:cxn modelId="{8F841BA8-8743-4D95-B6BE-2F920C822E32}" type="presParOf" srcId="{F9C471E5-C6C5-46B3-A325-B1DDBF7A650F}" destId="{7EC727D4-307A-4A50-9B53-5FF18C4ED85A}" srcOrd="0" destOrd="0" presId="urn:microsoft.com/office/officeart/2005/8/layout/list1"/>
    <dgm:cxn modelId="{094D39C2-8DE7-40DB-A7D2-55D19AD6F2D5}" type="presParOf" srcId="{7EC727D4-307A-4A50-9B53-5FF18C4ED85A}" destId="{EB35C184-D18C-455E-8CD6-31BC678ACB17}" srcOrd="0" destOrd="0" presId="urn:microsoft.com/office/officeart/2005/8/layout/list1"/>
    <dgm:cxn modelId="{76732977-076A-4553-A508-46B1999C3A4F}" type="presParOf" srcId="{7EC727D4-307A-4A50-9B53-5FF18C4ED85A}" destId="{48FF2EF2-833C-4092-B891-A707733DC2E2}" srcOrd="1" destOrd="0" presId="urn:microsoft.com/office/officeart/2005/8/layout/list1"/>
    <dgm:cxn modelId="{D7A7C41F-1D33-4954-AB31-8661863594C8}" type="presParOf" srcId="{F9C471E5-C6C5-46B3-A325-B1DDBF7A650F}" destId="{60FE7593-357B-4A82-A86E-77391E5CAC37}" srcOrd="1" destOrd="0" presId="urn:microsoft.com/office/officeart/2005/8/layout/list1"/>
    <dgm:cxn modelId="{CCA7A04F-A30E-4D72-A500-1DAE1208DB2B}" type="presParOf" srcId="{F9C471E5-C6C5-46B3-A325-B1DDBF7A650F}" destId="{56533A57-EE41-4FBC-9160-6BA24FCBBE99}" srcOrd="2" destOrd="0" presId="urn:microsoft.com/office/officeart/2005/8/layout/list1"/>
    <dgm:cxn modelId="{338CA1E4-58E6-4CAD-91A1-DE629601D11E}" type="presParOf" srcId="{F9C471E5-C6C5-46B3-A325-B1DDBF7A650F}" destId="{A6BC71C8-7312-4652-93CA-A87454036759}" srcOrd="3" destOrd="0" presId="urn:microsoft.com/office/officeart/2005/8/layout/list1"/>
    <dgm:cxn modelId="{5E0E3752-4EF7-428E-8AB2-BAFE5EE49DD0}" type="presParOf" srcId="{F9C471E5-C6C5-46B3-A325-B1DDBF7A650F}" destId="{83DFCB82-51AC-4DFB-A822-10A301869B89}" srcOrd="4" destOrd="0" presId="urn:microsoft.com/office/officeart/2005/8/layout/list1"/>
    <dgm:cxn modelId="{7CAFD95C-6A35-4F93-ABD0-FF4197AB6F65}" type="presParOf" srcId="{83DFCB82-51AC-4DFB-A822-10A301869B89}" destId="{27CFBD01-C0B7-46D0-9FE6-6FB17CFC22A1}" srcOrd="0" destOrd="0" presId="urn:microsoft.com/office/officeart/2005/8/layout/list1"/>
    <dgm:cxn modelId="{B0B035B5-F12E-4ADE-A804-69800A3BBA3F}" type="presParOf" srcId="{83DFCB82-51AC-4DFB-A822-10A301869B89}" destId="{762FC0EE-8F46-4C15-A5AB-05C3477DE479}" srcOrd="1" destOrd="0" presId="urn:microsoft.com/office/officeart/2005/8/layout/list1"/>
    <dgm:cxn modelId="{45AA1CA9-C3F7-42FD-8F00-E9355C0ACA41}" type="presParOf" srcId="{F9C471E5-C6C5-46B3-A325-B1DDBF7A650F}" destId="{556557B7-860D-45C4-8527-6C631034B2BB}" srcOrd="5" destOrd="0" presId="urn:microsoft.com/office/officeart/2005/8/layout/list1"/>
    <dgm:cxn modelId="{FC99DEBD-60A4-4D17-8DCD-F3FDA974036F}" type="presParOf" srcId="{F9C471E5-C6C5-46B3-A325-B1DDBF7A650F}" destId="{734E8EE2-7083-4D55-87B0-9E37C42C1C99}" srcOrd="6" destOrd="0" presId="urn:microsoft.com/office/officeart/2005/8/layout/list1"/>
    <dgm:cxn modelId="{A68E5FAE-1939-49B3-9DFA-B579136E931C}" type="presParOf" srcId="{F9C471E5-C6C5-46B3-A325-B1DDBF7A650F}" destId="{F8EC6542-4CA8-43F9-9B6F-623D9842B49D}" srcOrd="7" destOrd="0" presId="urn:microsoft.com/office/officeart/2005/8/layout/list1"/>
    <dgm:cxn modelId="{3C1A5023-9BAB-4CBA-B86F-ADC985C18FE0}" type="presParOf" srcId="{F9C471E5-C6C5-46B3-A325-B1DDBF7A650F}" destId="{73AFD1AA-8F0A-4507-B2C1-83A9BA61DFEA}" srcOrd="8" destOrd="0" presId="urn:microsoft.com/office/officeart/2005/8/layout/list1"/>
    <dgm:cxn modelId="{3517AC2C-9788-4B4A-A83F-3F14C4D6D20E}" type="presParOf" srcId="{73AFD1AA-8F0A-4507-B2C1-83A9BA61DFEA}" destId="{319F99F4-B1D6-43C6-BA73-B2712503197F}" srcOrd="0" destOrd="0" presId="urn:microsoft.com/office/officeart/2005/8/layout/list1"/>
    <dgm:cxn modelId="{4948C760-1CC6-4837-BF44-573F20B2FDED}" type="presParOf" srcId="{73AFD1AA-8F0A-4507-B2C1-83A9BA61DFEA}" destId="{AAD20E56-80E8-48BA-AD0D-8B0EBF222269}" srcOrd="1" destOrd="0" presId="urn:microsoft.com/office/officeart/2005/8/layout/list1"/>
    <dgm:cxn modelId="{ED38B252-5C9D-44F2-9090-A1945E4D3F67}" type="presParOf" srcId="{F9C471E5-C6C5-46B3-A325-B1DDBF7A650F}" destId="{7E1B575E-30BA-4870-890E-A0EBDD02A699}" srcOrd="9" destOrd="0" presId="urn:microsoft.com/office/officeart/2005/8/layout/list1"/>
    <dgm:cxn modelId="{7D04A9D2-EA71-4A79-ABA4-663D178B3687}" type="presParOf" srcId="{F9C471E5-C6C5-46B3-A325-B1DDBF7A650F}" destId="{0CD70994-2E07-496E-937D-325BC3A8C56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8F7EA6-18F0-4862-93B3-53B8B67BC3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2935DE-1D6D-400B-9640-8C1B5A824F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Random Forest algorithm</a:t>
          </a:r>
        </a:p>
      </dgm:t>
    </dgm:pt>
    <dgm:pt modelId="{40DE0606-2E9E-4504-9E5E-0303BB343C13}" type="parTrans" cxnId="{DF4BD25D-CB98-4F2E-9AE2-C0876CFFC55C}">
      <dgm:prSet/>
      <dgm:spPr/>
      <dgm:t>
        <a:bodyPr/>
        <a:lstStyle/>
        <a:p>
          <a:endParaRPr lang="en-US"/>
        </a:p>
      </dgm:t>
    </dgm:pt>
    <dgm:pt modelId="{F4A7D143-9A3B-4C26-BA68-2C8555292718}" type="sibTrans" cxnId="{DF4BD25D-CB98-4F2E-9AE2-C0876CFFC55C}">
      <dgm:prSet/>
      <dgm:spPr/>
      <dgm:t>
        <a:bodyPr/>
        <a:lstStyle/>
        <a:p>
          <a:endParaRPr lang="en-US"/>
        </a:p>
      </dgm:t>
    </dgm:pt>
    <dgm:pt modelId="{1BC03D29-414A-479B-B47C-4082C479EA98}" type="asst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Random Forest Classifier</a:t>
          </a:r>
          <a:endParaRPr lang="en-US" dirty="0">
            <a:solidFill>
              <a:schemeClr val="tx1"/>
            </a:solidFill>
          </a:endParaRPr>
        </a:p>
      </dgm:t>
    </dgm:pt>
    <dgm:pt modelId="{AACE6781-DACF-4F49-ABB1-DEE092F50B18}" type="parTrans" cxnId="{6752BC98-3DEF-42D1-987A-185EDF5DB377}">
      <dgm:prSet/>
      <dgm:spPr/>
      <dgm:t>
        <a:bodyPr/>
        <a:lstStyle/>
        <a:p>
          <a:endParaRPr lang="en-US"/>
        </a:p>
      </dgm:t>
    </dgm:pt>
    <dgm:pt modelId="{2A602856-68EC-4F93-8A9D-E621139AEF8E}" type="sibTrans" cxnId="{6752BC98-3DEF-42D1-987A-185EDF5DB377}">
      <dgm:prSet/>
      <dgm:spPr/>
      <dgm:t>
        <a:bodyPr/>
        <a:lstStyle/>
        <a:p>
          <a:endParaRPr lang="en-US"/>
        </a:p>
      </dgm:t>
    </dgm:pt>
    <dgm:pt modelId="{7F0A1499-4A87-4379-A4C4-145A2EB2AC1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English</a:t>
          </a:r>
        </a:p>
        <a:p>
          <a:r>
            <a:rPr lang="en-US" dirty="0" smtClean="0">
              <a:solidFill>
                <a:schemeClr val="tx1"/>
              </a:solidFill>
            </a:rPr>
            <a:t>[0]</a:t>
          </a:r>
          <a:endParaRPr lang="en-US" dirty="0">
            <a:solidFill>
              <a:schemeClr val="tx1"/>
            </a:solidFill>
          </a:endParaRPr>
        </a:p>
      </dgm:t>
    </dgm:pt>
    <dgm:pt modelId="{754CF654-0753-48CE-AB5B-A9B8C9BB16D4}" type="parTrans" cxnId="{DAA4B5C0-EDAD-4786-8F94-347EDC1D4698}">
      <dgm:prSet/>
      <dgm:spPr/>
      <dgm:t>
        <a:bodyPr/>
        <a:lstStyle/>
        <a:p>
          <a:endParaRPr lang="en-US"/>
        </a:p>
      </dgm:t>
    </dgm:pt>
    <dgm:pt modelId="{67E432A4-19DB-4222-8CE4-B5B6EEF3B8BB}" type="sibTrans" cxnId="{DAA4B5C0-EDAD-4786-8F94-347EDC1D4698}">
      <dgm:prSet/>
      <dgm:spPr/>
      <dgm:t>
        <a:bodyPr/>
        <a:lstStyle/>
        <a:p>
          <a:endParaRPr lang="en-US"/>
        </a:p>
      </dgm:t>
    </dgm:pt>
    <dgm:pt modelId="{13617FE8-2CA8-4A7F-9E1C-A16ECDE021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Hindi</a:t>
          </a:r>
        </a:p>
        <a:p>
          <a:r>
            <a:rPr lang="en-US" dirty="0" smtClean="0">
              <a:solidFill>
                <a:schemeClr val="tx1"/>
              </a:solidFill>
            </a:rPr>
            <a:t>[1]</a:t>
          </a:r>
          <a:endParaRPr lang="en-US" dirty="0">
            <a:solidFill>
              <a:schemeClr val="tx1"/>
            </a:solidFill>
          </a:endParaRPr>
        </a:p>
      </dgm:t>
    </dgm:pt>
    <dgm:pt modelId="{2397B97B-1973-4B99-8D84-D6DF36FEC4E5}" type="parTrans" cxnId="{1ACCB83B-EE9A-42DC-91A8-FCF78E1EEF11}">
      <dgm:prSet/>
      <dgm:spPr/>
      <dgm:t>
        <a:bodyPr/>
        <a:lstStyle/>
        <a:p>
          <a:endParaRPr lang="en-US"/>
        </a:p>
      </dgm:t>
    </dgm:pt>
    <dgm:pt modelId="{9E96AAA7-B556-4EC4-9342-0F67FB24EB18}" type="sibTrans" cxnId="{1ACCB83B-EE9A-42DC-91A8-FCF78E1EEF11}">
      <dgm:prSet/>
      <dgm:spPr/>
      <dgm:t>
        <a:bodyPr/>
        <a:lstStyle/>
        <a:p>
          <a:endParaRPr lang="en-US"/>
        </a:p>
      </dgm:t>
    </dgm:pt>
    <dgm:pt modelId="{DD2F178D-8721-4821-9F15-4527AC20AD5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Marathi</a:t>
          </a:r>
        </a:p>
        <a:p>
          <a:r>
            <a:rPr lang="en-US" dirty="0" smtClean="0">
              <a:solidFill>
                <a:schemeClr val="tx1"/>
              </a:solidFill>
            </a:rPr>
            <a:t>[2]</a:t>
          </a:r>
          <a:endParaRPr lang="en-US" dirty="0">
            <a:solidFill>
              <a:schemeClr val="tx1"/>
            </a:solidFill>
          </a:endParaRPr>
        </a:p>
      </dgm:t>
    </dgm:pt>
    <dgm:pt modelId="{6620DE89-6B18-4184-9AB0-8E1A2E5A8738}" type="parTrans" cxnId="{CDDECAE8-1AE4-4967-A676-A48FA8B8205E}">
      <dgm:prSet/>
      <dgm:spPr/>
      <dgm:t>
        <a:bodyPr/>
        <a:lstStyle/>
        <a:p>
          <a:endParaRPr lang="en-US"/>
        </a:p>
      </dgm:t>
    </dgm:pt>
    <dgm:pt modelId="{56803120-322D-444F-8B16-2258A44D020B}" type="sibTrans" cxnId="{CDDECAE8-1AE4-4967-A676-A48FA8B8205E}">
      <dgm:prSet/>
      <dgm:spPr/>
      <dgm:t>
        <a:bodyPr/>
        <a:lstStyle/>
        <a:p>
          <a:endParaRPr lang="en-US"/>
        </a:p>
      </dgm:t>
    </dgm:pt>
    <dgm:pt modelId="{FA4951F6-7403-42C2-893B-3F741C153237}" type="pres">
      <dgm:prSet presAssocID="{5B8F7EA6-18F0-4862-93B3-53B8B67BC3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F6E128B-5EB0-4944-8ED6-9140B8F6F3D7}" type="pres">
      <dgm:prSet presAssocID="{5D2935DE-1D6D-400B-9640-8C1B5A824F68}" presName="hierRoot1" presStyleCnt="0">
        <dgm:presLayoutVars>
          <dgm:hierBranch val="init"/>
        </dgm:presLayoutVars>
      </dgm:prSet>
      <dgm:spPr/>
    </dgm:pt>
    <dgm:pt modelId="{FFF000ED-AA11-47A4-B70F-DE4A118D3CED}" type="pres">
      <dgm:prSet presAssocID="{5D2935DE-1D6D-400B-9640-8C1B5A824F68}" presName="rootComposite1" presStyleCnt="0"/>
      <dgm:spPr/>
    </dgm:pt>
    <dgm:pt modelId="{9EC28319-345C-45BB-B46F-EFAF118FDE8F}" type="pres">
      <dgm:prSet presAssocID="{5D2935DE-1D6D-400B-9640-8C1B5A824F6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92B50F-A988-45A4-B19E-D27F18BDCEE9}" type="pres">
      <dgm:prSet presAssocID="{5D2935DE-1D6D-400B-9640-8C1B5A824F6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F27DE13-ACC3-455C-9353-1E12327F33BB}" type="pres">
      <dgm:prSet presAssocID="{5D2935DE-1D6D-400B-9640-8C1B5A824F68}" presName="hierChild2" presStyleCnt="0"/>
      <dgm:spPr/>
    </dgm:pt>
    <dgm:pt modelId="{99117B08-63DE-4DD2-849A-9536B83A6B77}" type="pres">
      <dgm:prSet presAssocID="{754CF654-0753-48CE-AB5B-A9B8C9BB16D4}" presName="Name37" presStyleLbl="parChTrans1D2" presStyleIdx="0" presStyleCnt="4"/>
      <dgm:spPr/>
      <dgm:t>
        <a:bodyPr/>
        <a:lstStyle/>
        <a:p>
          <a:endParaRPr lang="en-US"/>
        </a:p>
      </dgm:t>
    </dgm:pt>
    <dgm:pt modelId="{17C7CB8A-F991-4E78-8F8A-0FF3526382F7}" type="pres">
      <dgm:prSet presAssocID="{7F0A1499-4A87-4379-A4C4-145A2EB2AC1C}" presName="hierRoot2" presStyleCnt="0">
        <dgm:presLayoutVars>
          <dgm:hierBranch val="init"/>
        </dgm:presLayoutVars>
      </dgm:prSet>
      <dgm:spPr/>
    </dgm:pt>
    <dgm:pt modelId="{9DA1F817-C6FC-4F20-AF9D-35EC2ED28EF0}" type="pres">
      <dgm:prSet presAssocID="{7F0A1499-4A87-4379-A4C4-145A2EB2AC1C}" presName="rootComposite" presStyleCnt="0"/>
      <dgm:spPr/>
    </dgm:pt>
    <dgm:pt modelId="{F48710E3-3AEB-4E7B-AC33-355850F87418}" type="pres">
      <dgm:prSet presAssocID="{7F0A1499-4A87-4379-A4C4-145A2EB2AC1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36C3E2-058E-4531-B698-E86C68CAA8AA}" type="pres">
      <dgm:prSet presAssocID="{7F0A1499-4A87-4379-A4C4-145A2EB2AC1C}" presName="rootConnector" presStyleLbl="node2" presStyleIdx="0" presStyleCnt="3"/>
      <dgm:spPr/>
      <dgm:t>
        <a:bodyPr/>
        <a:lstStyle/>
        <a:p>
          <a:endParaRPr lang="en-US"/>
        </a:p>
      </dgm:t>
    </dgm:pt>
    <dgm:pt modelId="{02FD56CC-B427-42BB-BBA1-A4D09F1CBAB2}" type="pres">
      <dgm:prSet presAssocID="{7F0A1499-4A87-4379-A4C4-145A2EB2AC1C}" presName="hierChild4" presStyleCnt="0"/>
      <dgm:spPr/>
    </dgm:pt>
    <dgm:pt modelId="{570BE187-A542-4534-AC9D-425643BC6DE5}" type="pres">
      <dgm:prSet presAssocID="{7F0A1499-4A87-4379-A4C4-145A2EB2AC1C}" presName="hierChild5" presStyleCnt="0"/>
      <dgm:spPr/>
    </dgm:pt>
    <dgm:pt modelId="{87D8205B-F0DC-46CE-8A9E-A23B2F3DE8D2}" type="pres">
      <dgm:prSet presAssocID="{2397B97B-1973-4B99-8D84-D6DF36FEC4E5}" presName="Name37" presStyleLbl="parChTrans1D2" presStyleIdx="1" presStyleCnt="4"/>
      <dgm:spPr/>
      <dgm:t>
        <a:bodyPr/>
        <a:lstStyle/>
        <a:p>
          <a:endParaRPr lang="en-US"/>
        </a:p>
      </dgm:t>
    </dgm:pt>
    <dgm:pt modelId="{92482C8B-017A-4ACA-B549-0934F8525321}" type="pres">
      <dgm:prSet presAssocID="{13617FE8-2CA8-4A7F-9E1C-A16ECDE0211A}" presName="hierRoot2" presStyleCnt="0">
        <dgm:presLayoutVars>
          <dgm:hierBranch val="init"/>
        </dgm:presLayoutVars>
      </dgm:prSet>
      <dgm:spPr/>
    </dgm:pt>
    <dgm:pt modelId="{196C9525-0FB5-487B-B69B-0B99A08AD9D3}" type="pres">
      <dgm:prSet presAssocID="{13617FE8-2CA8-4A7F-9E1C-A16ECDE0211A}" presName="rootComposite" presStyleCnt="0"/>
      <dgm:spPr/>
    </dgm:pt>
    <dgm:pt modelId="{8BA2B341-2222-4B5E-9DF0-B263EA1CAC9A}" type="pres">
      <dgm:prSet presAssocID="{13617FE8-2CA8-4A7F-9E1C-A16ECDE0211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6B2B79-BF58-41AB-8C2C-46E445AD98F2}" type="pres">
      <dgm:prSet presAssocID="{13617FE8-2CA8-4A7F-9E1C-A16ECDE0211A}" presName="rootConnector" presStyleLbl="node2" presStyleIdx="1" presStyleCnt="3"/>
      <dgm:spPr/>
      <dgm:t>
        <a:bodyPr/>
        <a:lstStyle/>
        <a:p>
          <a:endParaRPr lang="en-US"/>
        </a:p>
      </dgm:t>
    </dgm:pt>
    <dgm:pt modelId="{EFC47B32-5C4B-414D-813E-9CF9B89C7C0C}" type="pres">
      <dgm:prSet presAssocID="{13617FE8-2CA8-4A7F-9E1C-A16ECDE0211A}" presName="hierChild4" presStyleCnt="0"/>
      <dgm:spPr/>
    </dgm:pt>
    <dgm:pt modelId="{2FC3588A-CC82-48D8-8C68-5F272D367F7D}" type="pres">
      <dgm:prSet presAssocID="{13617FE8-2CA8-4A7F-9E1C-A16ECDE0211A}" presName="hierChild5" presStyleCnt="0"/>
      <dgm:spPr/>
    </dgm:pt>
    <dgm:pt modelId="{971B1ED6-63C3-4AD6-AB59-E280E728D344}" type="pres">
      <dgm:prSet presAssocID="{6620DE89-6B18-4184-9AB0-8E1A2E5A8738}" presName="Name37" presStyleLbl="parChTrans1D2" presStyleIdx="2" presStyleCnt="4"/>
      <dgm:spPr/>
      <dgm:t>
        <a:bodyPr/>
        <a:lstStyle/>
        <a:p>
          <a:endParaRPr lang="en-US"/>
        </a:p>
      </dgm:t>
    </dgm:pt>
    <dgm:pt modelId="{1E333B4F-DC85-4E39-A2F7-14DEA3971321}" type="pres">
      <dgm:prSet presAssocID="{DD2F178D-8721-4821-9F15-4527AC20AD5E}" presName="hierRoot2" presStyleCnt="0">
        <dgm:presLayoutVars>
          <dgm:hierBranch val="init"/>
        </dgm:presLayoutVars>
      </dgm:prSet>
      <dgm:spPr/>
    </dgm:pt>
    <dgm:pt modelId="{757D1C54-1D14-4B0D-8200-FF2DFB166C24}" type="pres">
      <dgm:prSet presAssocID="{DD2F178D-8721-4821-9F15-4527AC20AD5E}" presName="rootComposite" presStyleCnt="0"/>
      <dgm:spPr/>
    </dgm:pt>
    <dgm:pt modelId="{D051FD7C-85C0-451A-A338-4F5DA751CA7F}" type="pres">
      <dgm:prSet presAssocID="{DD2F178D-8721-4821-9F15-4527AC20AD5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AA6CE8-3603-4DCA-BBF5-A0BE07E20DA4}" type="pres">
      <dgm:prSet presAssocID="{DD2F178D-8721-4821-9F15-4527AC20AD5E}" presName="rootConnector" presStyleLbl="node2" presStyleIdx="2" presStyleCnt="3"/>
      <dgm:spPr/>
      <dgm:t>
        <a:bodyPr/>
        <a:lstStyle/>
        <a:p>
          <a:endParaRPr lang="en-US"/>
        </a:p>
      </dgm:t>
    </dgm:pt>
    <dgm:pt modelId="{0AA3DB69-6BBB-48D7-A2DA-CFBA76D9ACF2}" type="pres">
      <dgm:prSet presAssocID="{DD2F178D-8721-4821-9F15-4527AC20AD5E}" presName="hierChild4" presStyleCnt="0"/>
      <dgm:spPr/>
    </dgm:pt>
    <dgm:pt modelId="{DD1A4B0D-97C1-4EC4-B31F-5520E46231F7}" type="pres">
      <dgm:prSet presAssocID="{DD2F178D-8721-4821-9F15-4527AC20AD5E}" presName="hierChild5" presStyleCnt="0"/>
      <dgm:spPr/>
    </dgm:pt>
    <dgm:pt modelId="{77611802-7A74-42F5-86F6-40A0361AC124}" type="pres">
      <dgm:prSet presAssocID="{5D2935DE-1D6D-400B-9640-8C1B5A824F68}" presName="hierChild3" presStyleCnt="0"/>
      <dgm:spPr/>
    </dgm:pt>
    <dgm:pt modelId="{AFDA06C9-EAF0-459B-8C5B-4140CDACCB40}" type="pres">
      <dgm:prSet presAssocID="{AACE6781-DACF-4F49-ABB1-DEE092F50B18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924408A4-73B7-4EAF-BA36-25D6CA5354E6}" type="pres">
      <dgm:prSet presAssocID="{1BC03D29-414A-479B-B47C-4082C479EA98}" presName="hierRoot3" presStyleCnt="0">
        <dgm:presLayoutVars>
          <dgm:hierBranch val="init"/>
        </dgm:presLayoutVars>
      </dgm:prSet>
      <dgm:spPr/>
    </dgm:pt>
    <dgm:pt modelId="{82206F93-FC4E-4514-AF89-F3E15F04758D}" type="pres">
      <dgm:prSet presAssocID="{1BC03D29-414A-479B-B47C-4082C479EA98}" presName="rootComposite3" presStyleCnt="0"/>
      <dgm:spPr/>
    </dgm:pt>
    <dgm:pt modelId="{6E57E317-69BD-4FA6-AF69-67A90D0A309B}" type="pres">
      <dgm:prSet presAssocID="{1BC03D29-414A-479B-B47C-4082C479EA98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3589D6-B087-42C6-9F97-4073C6C8CB9E}" type="pres">
      <dgm:prSet presAssocID="{1BC03D29-414A-479B-B47C-4082C479EA98}" presName="rootConnector3" presStyleLbl="asst1" presStyleIdx="0" presStyleCnt="1"/>
      <dgm:spPr/>
      <dgm:t>
        <a:bodyPr/>
        <a:lstStyle/>
        <a:p>
          <a:endParaRPr lang="en-US"/>
        </a:p>
      </dgm:t>
    </dgm:pt>
    <dgm:pt modelId="{6965B332-0A9E-4AD4-9168-091B8BE4965B}" type="pres">
      <dgm:prSet presAssocID="{1BC03D29-414A-479B-B47C-4082C479EA98}" presName="hierChild6" presStyleCnt="0"/>
      <dgm:spPr/>
    </dgm:pt>
    <dgm:pt modelId="{A79BE0C5-ACA1-4E5C-A4C5-34E448F1DF86}" type="pres">
      <dgm:prSet presAssocID="{1BC03D29-414A-479B-B47C-4082C479EA98}" presName="hierChild7" presStyleCnt="0"/>
      <dgm:spPr/>
    </dgm:pt>
  </dgm:ptLst>
  <dgm:cxnLst>
    <dgm:cxn modelId="{1C8BCCC6-1584-462B-A87C-70311EEED58C}" type="presOf" srcId="{1BC03D29-414A-479B-B47C-4082C479EA98}" destId="{583589D6-B087-42C6-9F97-4073C6C8CB9E}" srcOrd="1" destOrd="0" presId="urn:microsoft.com/office/officeart/2005/8/layout/orgChart1"/>
    <dgm:cxn modelId="{1ACCB83B-EE9A-42DC-91A8-FCF78E1EEF11}" srcId="{5D2935DE-1D6D-400B-9640-8C1B5A824F68}" destId="{13617FE8-2CA8-4A7F-9E1C-A16ECDE0211A}" srcOrd="2" destOrd="0" parTransId="{2397B97B-1973-4B99-8D84-D6DF36FEC4E5}" sibTransId="{9E96AAA7-B556-4EC4-9342-0F67FB24EB18}"/>
    <dgm:cxn modelId="{255C45A5-838B-41F5-90EC-C91F6497ACE3}" type="presOf" srcId="{754CF654-0753-48CE-AB5B-A9B8C9BB16D4}" destId="{99117B08-63DE-4DD2-849A-9536B83A6B77}" srcOrd="0" destOrd="0" presId="urn:microsoft.com/office/officeart/2005/8/layout/orgChart1"/>
    <dgm:cxn modelId="{BECF4906-4FB3-49F1-AEB1-17552C253B87}" type="presOf" srcId="{2397B97B-1973-4B99-8D84-D6DF36FEC4E5}" destId="{87D8205B-F0DC-46CE-8A9E-A23B2F3DE8D2}" srcOrd="0" destOrd="0" presId="urn:microsoft.com/office/officeart/2005/8/layout/orgChart1"/>
    <dgm:cxn modelId="{9DCCEE15-5026-44BD-8E65-E9AAFBE5C4FD}" type="presOf" srcId="{6620DE89-6B18-4184-9AB0-8E1A2E5A8738}" destId="{971B1ED6-63C3-4AD6-AB59-E280E728D344}" srcOrd="0" destOrd="0" presId="urn:microsoft.com/office/officeart/2005/8/layout/orgChart1"/>
    <dgm:cxn modelId="{FFC83140-51F0-4E41-A810-8885224B571A}" type="presOf" srcId="{13617FE8-2CA8-4A7F-9E1C-A16ECDE0211A}" destId="{BC6B2B79-BF58-41AB-8C2C-46E445AD98F2}" srcOrd="1" destOrd="0" presId="urn:microsoft.com/office/officeart/2005/8/layout/orgChart1"/>
    <dgm:cxn modelId="{DAA4B5C0-EDAD-4786-8F94-347EDC1D4698}" srcId="{5D2935DE-1D6D-400B-9640-8C1B5A824F68}" destId="{7F0A1499-4A87-4379-A4C4-145A2EB2AC1C}" srcOrd="1" destOrd="0" parTransId="{754CF654-0753-48CE-AB5B-A9B8C9BB16D4}" sibTransId="{67E432A4-19DB-4222-8CE4-B5B6EEF3B8BB}"/>
    <dgm:cxn modelId="{1A4095E1-B0C1-4F57-8649-1DEBA6CCB885}" type="presOf" srcId="{5B8F7EA6-18F0-4862-93B3-53B8B67BC3B8}" destId="{FA4951F6-7403-42C2-893B-3F741C153237}" srcOrd="0" destOrd="0" presId="urn:microsoft.com/office/officeart/2005/8/layout/orgChart1"/>
    <dgm:cxn modelId="{8DD1B07C-7B29-47D2-A8EB-134F5A386DF2}" type="presOf" srcId="{DD2F178D-8721-4821-9F15-4527AC20AD5E}" destId="{D051FD7C-85C0-451A-A338-4F5DA751CA7F}" srcOrd="0" destOrd="0" presId="urn:microsoft.com/office/officeart/2005/8/layout/orgChart1"/>
    <dgm:cxn modelId="{CDDECAE8-1AE4-4967-A676-A48FA8B8205E}" srcId="{5D2935DE-1D6D-400B-9640-8C1B5A824F68}" destId="{DD2F178D-8721-4821-9F15-4527AC20AD5E}" srcOrd="3" destOrd="0" parTransId="{6620DE89-6B18-4184-9AB0-8E1A2E5A8738}" sibTransId="{56803120-322D-444F-8B16-2258A44D020B}"/>
    <dgm:cxn modelId="{F40A4427-32B4-4110-A1B2-72556009525D}" type="presOf" srcId="{7F0A1499-4A87-4379-A4C4-145A2EB2AC1C}" destId="{B936C3E2-058E-4531-B698-E86C68CAA8AA}" srcOrd="1" destOrd="0" presId="urn:microsoft.com/office/officeart/2005/8/layout/orgChart1"/>
    <dgm:cxn modelId="{479A1F59-F158-4712-A0AF-D1D5EA4B3A8C}" type="presOf" srcId="{DD2F178D-8721-4821-9F15-4527AC20AD5E}" destId="{33AA6CE8-3603-4DCA-BBF5-A0BE07E20DA4}" srcOrd="1" destOrd="0" presId="urn:microsoft.com/office/officeart/2005/8/layout/orgChart1"/>
    <dgm:cxn modelId="{60530267-2BDD-4D40-A2D6-758A8A54B7BB}" type="presOf" srcId="{1BC03D29-414A-479B-B47C-4082C479EA98}" destId="{6E57E317-69BD-4FA6-AF69-67A90D0A309B}" srcOrd="0" destOrd="0" presId="urn:microsoft.com/office/officeart/2005/8/layout/orgChart1"/>
    <dgm:cxn modelId="{06AA9820-9A09-47A1-BE9E-D7905572C65B}" type="presOf" srcId="{AACE6781-DACF-4F49-ABB1-DEE092F50B18}" destId="{AFDA06C9-EAF0-459B-8C5B-4140CDACCB40}" srcOrd="0" destOrd="0" presId="urn:microsoft.com/office/officeart/2005/8/layout/orgChart1"/>
    <dgm:cxn modelId="{6752BC98-3DEF-42D1-987A-185EDF5DB377}" srcId="{5D2935DE-1D6D-400B-9640-8C1B5A824F68}" destId="{1BC03D29-414A-479B-B47C-4082C479EA98}" srcOrd="0" destOrd="0" parTransId="{AACE6781-DACF-4F49-ABB1-DEE092F50B18}" sibTransId="{2A602856-68EC-4F93-8A9D-E621139AEF8E}"/>
    <dgm:cxn modelId="{DF4BD25D-CB98-4F2E-9AE2-C0876CFFC55C}" srcId="{5B8F7EA6-18F0-4862-93B3-53B8B67BC3B8}" destId="{5D2935DE-1D6D-400B-9640-8C1B5A824F68}" srcOrd="0" destOrd="0" parTransId="{40DE0606-2E9E-4504-9E5E-0303BB343C13}" sibTransId="{F4A7D143-9A3B-4C26-BA68-2C8555292718}"/>
    <dgm:cxn modelId="{A5F739E1-C540-435C-982D-51C16E132B21}" type="presOf" srcId="{7F0A1499-4A87-4379-A4C4-145A2EB2AC1C}" destId="{F48710E3-3AEB-4E7B-AC33-355850F87418}" srcOrd="0" destOrd="0" presId="urn:microsoft.com/office/officeart/2005/8/layout/orgChart1"/>
    <dgm:cxn modelId="{DAF2EDDC-D921-4437-A0FE-EF035BABE0E3}" type="presOf" srcId="{5D2935DE-1D6D-400B-9640-8C1B5A824F68}" destId="{B692B50F-A988-45A4-B19E-D27F18BDCEE9}" srcOrd="1" destOrd="0" presId="urn:microsoft.com/office/officeart/2005/8/layout/orgChart1"/>
    <dgm:cxn modelId="{039CA2C8-9FE8-4418-A3B0-8A0DE4AEB3B4}" type="presOf" srcId="{13617FE8-2CA8-4A7F-9E1C-A16ECDE0211A}" destId="{8BA2B341-2222-4B5E-9DF0-B263EA1CAC9A}" srcOrd="0" destOrd="0" presId="urn:microsoft.com/office/officeart/2005/8/layout/orgChart1"/>
    <dgm:cxn modelId="{622F3801-7AE2-4FB3-AACF-AAB349804861}" type="presOf" srcId="{5D2935DE-1D6D-400B-9640-8C1B5A824F68}" destId="{9EC28319-345C-45BB-B46F-EFAF118FDE8F}" srcOrd="0" destOrd="0" presId="urn:microsoft.com/office/officeart/2005/8/layout/orgChart1"/>
    <dgm:cxn modelId="{D1B92BBA-0FCB-4F13-8F00-CD0CD2DE69E6}" type="presParOf" srcId="{FA4951F6-7403-42C2-893B-3F741C153237}" destId="{BF6E128B-5EB0-4944-8ED6-9140B8F6F3D7}" srcOrd="0" destOrd="0" presId="urn:microsoft.com/office/officeart/2005/8/layout/orgChart1"/>
    <dgm:cxn modelId="{101A1A16-00FE-4E80-8534-41DEB025535B}" type="presParOf" srcId="{BF6E128B-5EB0-4944-8ED6-9140B8F6F3D7}" destId="{FFF000ED-AA11-47A4-B70F-DE4A118D3CED}" srcOrd="0" destOrd="0" presId="urn:microsoft.com/office/officeart/2005/8/layout/orgChart1"/>
    <dgm:cxn modelId="{A0519E02-9040-4626-A5E9-070E7962B57D}" type="presParOf" srcId="{FFF000ED-AA11-47A4-B70F-DE4A118D3CED}" destId="{9EC28319-345C-45BB-B46F-EFAF118FDE8F}" srcOrd="0" destOrd="0" presId="urn:microsoft.com/office/officeart/2005/8/layout/orgChart1"/>
    <dgm:cxn modelId="{65992FCD-EB66-4EC4-9E6A-746FB2FBEB29}" type="presParOf" srcId="{FFF000ED-AA11-47A4-B70F-DE4A118D3CED}" destId="{B692B50F-A988-45A4-B19E-D27F18BDCEE9}" srcOrd="1" destOrd="0" presId="urn:microsoft.com/office/officeart/2005/8/layout/orgChart1"/>
    <dgm:cxn modelId="{ACD28809-8D66-48F4-BF2D-90B0CAC170C0}" type="presParOf" srcId="{BF6E128B-5EB0-4944-8ED6-9140B8F6F3D7}" destId="{FF27DE13-ACC3-455C-9353-1E12327F33BB}" srcOrd="1" destOrd="0" presId="urn:microsoft.com/office/officeart/2005/8/layout/orgChart1"/>
    <dgm:cxn modelId="{41A491A2-E7E1-48DC-AF5B-265D09EBF6C2}" type="presParOf" srcId="{FF27DE13-ACC3-455C-9353-1E12327F33BB}" destId="{99117B08-63DE-4DD2-849A-9536B83A6B77}" srcOrd="0" destOrd="0" presId="urn:microsoft.com/office/officeart/2005/8/layout/orgChart1"/>
    <dgm:cxn modelId="{6814D917-8CAB-4C6E-8997-6A867990F406}" type="presParOf" srcId="{FF27DE13-ACC3-455C-9353-1E12327F33BB}" destId="{17C7CB8A-F991-4E78-8F8A-0FF3526382F7}" srcOrd="1" destOrd="0" presId="urn:microsoft.com/office/officeart/2005/8/layout/orgChart1"/>
    <dgm:cxn modelId="{5C5DBA4B-F288-4D93-B76C-A53009F25D08}" type="presParOf" srcId="{17C7CB8A-F991-4E78-8F8A-0FF3526382F7}" destId="{9DA1F817-C6FC-4F20-AF9D-35EC2ED28EF0}" srcOrd="0" destOrd="0" presId="urn:microsoft.com/office/officeart/2005/8/layout/orgChart1"/>
    <dgm:cxn modelId="{87CC004F-024D-4023-BFBA-A5B563CBA82A}" type="presParOf" srcId="{9DA1F817-C6FC-4F20-AF9D-35EC2ED28EF0}" destId="{F48710E3-3AEB-4E7B-AC33-355850F87418}" srcOrd="0" destOrd="0" presId="urn:microsoft.com/office/officeart/2005/8/layout/orgChart1"/>
    <dgm:cxn modelId="{FEEB82CB-C7E9-4A3F-B476-354A0E4B87EF}" type="presParOf" srcId="{9DA1F817-C6FC-4F20-AF9D-35EC2ED28EF0}" destId="{B936C3E2-058E-4531-B698-E86C68CAA8AA}" srcOrd="1" destOrd="0" presId="urn:microsoft.com/office/officeart/2005/8/layout/orgChart1"/>
    <dgm:cxn modelId="{C889B4B2-0BBD-4CCA-ACA0-D96D74AA844F}" type="presParOf" srcId="{17C7CB8A-F991-4E78-8F8A-0FF3526382F7}" destId="{02FD56CC-B427-42BB-BBA1-A4D09F1CBAB2}" srcOrd="1" destOrd="0" presId="urn:microsoft.com/office/officeart/2005/8/layout/orgChart1"/>
    <dgm:cxn modelId="{CAF74CCA-1DA8-44B3-8592-A278B29B11F6}" type="presParOf" srcId="{17C7CB8A-F991-4E78-8F8A-0FF3526382F7}" destId="{570BE187-A542-4534-AC9D-425643BC6DE5}" srcOrd="2" destOrd="0" presId="urn:microsoft.com/office/officeart/2005/8/layout/orgChart1"/>
    <dgm:cxn modelId="{EF3B8F34-7F61-4A37-8444-2B15B65FDA93}" type="presParOf" srcId="{FF27DE13-ACC3-455C-9353-1E12327F33BB}" destId="{87D8205B-F0DC-46CE-8A9E-A23B2F3DE8D2}" srcOrd="2" destOrd="0" presId="urn:microsoft.com/office/officeart/2005/8/layout/orgChart1"/>
    <dgm:cxn modelId="{2CCF9236-2B10-4D1E-8E05-0E573C035D2B}" type="presParOf" srcId="{FF27DE13-ACC3-455C-9353-1E12327F33BB}" destId="{92482C8B-017A-4ACA-B549-0934F8525321}" srcOrd="3" destOrd="0" presId="urn:microsoft.com/office/officeart/2005/8/layout/orgChart1"/>
    <dgm:cxn modelId="{FEDE26AA-9F18-4749-84F2-21470473D55E}" type="presParOf" srcId="{92482C8B-017A-4ACA-B549-0934F8525321}" destId="{196C9525-0FB5-487B-B69B-0B99A08AD9D3}" srcOrd="0" destOrd="0" presId="urn:microsoft.com/office/officeart/2005/8/layout/orgChart1"/>
    <dgm:cxn modelId="{333382CA-D556-4E5F-8E43-F1B697584955}" type="presParOf" srcId="{196C9525-0FB5-487B-B69B-0B99A08AD9D3}" destId="{8BA2B341-2222-4B5E-9DF0-B263EA1CAC9A}" srcOrd="0" destOrd="0" presId="urn:microsoft.com/office/officeart/2005/8/layout/orgChart1"/>
    <dgm:cxn modelId="{15DD07D7-F821-45E3-A0B8-38DEDA713A3C}" type="presParOf" srcId="{196C9525-0FB5-487B-B69B-0B99A08AD9D3}" destId="{BC6B2B79-BF58-41AB-8C2C-46E445AD98F2}" srcOrd="1" destOrd="0" presId="urn:microsoft.com/office/officeart/2005/8/layout/orgChart1"/>
    <dgm:cxn modelId="{BFC47406-92C0-4143-ACD0-DD14F415A6D8}" type="presParOf" srcId="{92482C8B-017A-4ACA-B549-0934F8525321}" destId="{EFC47B32-5C4B-414D-813E-9CF9B89C7C0C}" srcOrd="1" destOrd="0" presId="urn:microsoft.com/office/officeart/2005/8/layout/orgChart1"/>
    <dgm:cxn modelId="{C8C67556-61BA-43B4-ADA8-09289DE4224A}" type="presParOf" srcId="{92482C8B-017A-4ACA-B549-0934F8525321}" destId="{2FC3588A-CC82-48D8-8C68-5F272D367F7D}" srcOrd="2" destOrd="0" presId="urn:microsoft.com/office/officeart/2005/8/layout/orgChart1"/>
    <dgm:cxn modelId="{25AA94C3-FAF9-4292-989A-7725EF6EA51A}" type="presParOf" srcId="{FF27DE13-ACC3-455C-9353-1E12327F33BB}" destId="{971B1ED6-63C3-4AD6-AB59-E280E728D344}" srcOrd="4" destOrd="0" presId="urn:microsoft.com/office/officeart/2005/8/layout/orgChart1"/>
    <dgm:cxn modelId="{487C751A-9592-4009-82C1-BA0FC2578AA9}" type="presParOf" srcId="{FF27DE13-ACC3-455C-9353-1E12327F33BB}" destId="{1E333B4F-DC85-4E39-A2F7-14DEA3971321}" srcOrd="5" destOrd="0" presId="urn:microsoft.com/office/officeart/2005/8/layout/orgChart1"/>
    <dgm:cxn modelId="{3D770F17-003B-450E-9308-EC1F04BD87CC}" type="presParOf" srcId="{1E333B4F-DC85-4E39-A2F7-14DEA3971321}" destId="{757D1C54-1D14-4B0D-8200-FF2DFB166C24}" srcOrd="0" destOrd="0" presId="urn:microsoft.com/office/officeart/2005/8/layout/orgChart1"/>
    <dgm:cxn modelId="{E276DCEB-935B-4C21-B1E7-FCDC0DD9C963}" type="presParOf" srcId="{757D1C54-1D14-4B0D-8200-FF2DFB166C24}" destId="{D051FD7C-85C0-451A-A338-4F5DA751CA7F}" srcOrd="0" destOrd="0" presId="urn:microsoft.com/office/officeart/2005/8/layout/orgChart1"/>
    <dgm:cxn modelId="{86D70FD7-A664-433A-959A-563A15FC4AD6}" type="presParOf" srcId="{757D1C54-1D14-4B0D-8200-FF2DFB166C24}" destId="{33AA6CE8-3603-4DCA-BBF5-A0BE07E20DA4}" srcOrd="1" destOrd="0" presId="urn:microsoft.com/office/officeart/2005/8/layout/orgChart1"/>
    <dgm:cxn modelId="{8C2B5AB2-5483-4591-A168-BE3400E5707B}" type="presParOf" srcId="{1E333B4F-DC85-4E39-A2F7-14DEA3971321}" destId="{0AA3DB69-6BBB-48D7-A2DA-CFBA76D9ACF2}" srcOrd="1" destOrd="0" presId="urn:microsoft.com/office/officeart/2005/8/layout/orgChart1"/>
    <dgm:cxn modelId="{F6047FFB-E1DC-40E7-9BC8-B35C44B8F5FB}" type="presParOf" srcId="{1E333B4F-DC85-4E39-A2F7-14DEA3971321}" destId="{DD1A4B0D-97C1-4EC4-B31F-5520E46231F7}" srcOrd="2" destOrd="0" presId="urn:microsoft.com/office/officeart/2005/8/layout/orgChart1"/>
    <dgm:cxn modelId="{4845CE38-F9C6-488E-AAB8-9ADC9247CD36}" type="presParOf" srcId="{BF6E128B-5EB0-4944-8ED6-9140B8F6F3D7}" destId="{77611802-7A74-42F5-86F6-40A0361AC124}" srcOrd="2" destOrd="0" presId="urn:microsoft.com/office/officeart/2005/8/layout/orgChart1"/>
    <dgm:cxn modelId="{B82A7854-E405-4B22-AFE9-46DA720C9C3B}" type="presParOf" srcId="{77611802-7A74-42F5-86F6-40A0361AC124}" destId="{AFDA06C9-EAF0-459B-8C5B-4140CDACCB40}" srcOrd="0" destOrd="0" presId="urn:microsoft.com/office/officeart/2005/8/layout/orgChart1"/>
    <dgm:cxn modelId="{EB77F4B4-A2F6-4D23-A8FB-F2B18862F9DF}" type="presParOf" srcId="{77611802-7A74-42F5-86F6-40A0361AC124}" destId="{924408A4-73B7-4EAF-BA36-25D6CA5354E6}" srcOrd="1" destOrd="0" presId="urn:microsoft.com/office/officeart/2005/8/layout/orgChart1"/>
    <dgm:cxn modelId="{BC341453-BDAD-4B74-BFC9-8935CA1294CB}" type="presParOf" srcId="{924408A4-73B7-4EAF-BA36-25D6CA5354E6}" destId="{82206F93-FC4E-4514-AF89-F3E15F04758D}" srcOrd="0" destOrd="0" presId="urn:microsoft.com/office/officeart/2005/8/layout/orgChart1"/>
    <dgm:cxn modelId="{F7103F82-C04B-444A-8C94-5B14CAEE83D3}" type="presParOf" srcId="{82206F93-FC4E-4514-AF89-F3E15F04758D}" destId="{6E57E317-69BD-4FA6-AF69-67A90D0A309B}" srcOrd="0" destOrd="0" presId="urn:microsoft.com/office/officeart/2005/8/layout/orgChart1"/>
    <dgm:cxn modelId="{D5BAAFA3-9576-4822-B296-0B99FA5D5F64}" type="presParOf" srcId="{82206F93-FC4E-4514-AF89-F3E15F04758D}" destId="{583589D6-B087-42C6-9F97-4073C6C8CB9E}" srcOrd="1" destOrd="0" presId="urn:microsoft.com/office/officeart/2005/8/layout/orgChart1"/>
    <dgm:cxn modelId="{3C12FE3F-A48D-4FB8-A563-555E8D7D72B3}" type="presParOf" srcId="{924408A4-73B7-4EAF-BA36-25D6CA5354E6}" destId="{6965B332-0A9E-4AD4-9168-091B8BE4965B}" srcOrd="1" destOrd="0" presId="urn:microsoft.com/office/officeart/2005/8/layout/orgChart1"/>
    <dgm:cxn modelId="{481FE1B0-606B-4E79-AEED-E1FB6BAD8287}" type="presParOf" srcId="{924408A4-73B7-4EAF-BA36-25D6CA5354E6}" destId="{A79BE0C5-ACA1-4E5C-A4C5-34E448F1DF8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2348E-D841-45B1-A200-2254296C1434}">
      <dsp:nvSpPr>
        <dsp:cNvPr id="0" name=""/>
        <dsp:cNvSpPr/>
      </dsp:nvSpPr>
      <dsp:spPr>
        <a:xfrm>
          <a:off x="0" y="277692"/>
          <a:ext cx="518457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3234F-563C-4383-A971-60BC61075CE8}">
      <dsp:nvSpPr>
        <dsp:cNvPr id="0" name=""/>
        <dsp:cNvSpPr/>
      </dsp:nvSpPr>
      <dsp:spPr>
        <a:xfrm>
          <a:off x="259228" y="12011"/>
          <a:ext cx="362920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75" tIns="0" rIns="13717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Understanding the dataset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5167" y="37950"/>
        <a:ext cx="3577325" cy="479482"/>
      </dsp:txXfrm>
    </dsp:sp>
    <dsp:sp modelId="{8E9BDAE7-BA25-469F-BC2B-3F3B718D9647}">
      <dsp:nvSpPr>
        <dsp:cNvPr id="0" name=""/>
        <dsp:cNvSpPr/>
      </dsp:nvSpPr>
      <dsp:spPr>
        <a:xfrm>
          <a:off x="0" y="1094172"/>
          <a:ext cx="518457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B2D76-47F9-4253-A40B-98351B5296B7}">
      <dsp:nvSpPr>
        <dsp:cNvPr id="0" name=""/>
        <dsp:cNvSpPr/>
      </dsp:nvSpPr>
      <dsp:spPr>
        <a:xfrm>
          <a:off x="259228" y="828492"/>
          <a:ext cx="362920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75" tIns="0" rIns="13717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Cleaning </a:t>
          </a:r>
          <a:r>
            <a:rPr lang="en-US" sz="1800" kern="1200" dirty="0" smtClean="0">
              <a:solidFill>
                <a:schemeClr val="tx1"/>
              </a:solidFill>
            </a:rPr>
            <a:t>and pre-processing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5167" y="854431"/>
        <a:ext cx="3577325" cy="479482"/>
      </dsp:txXfrm>
    </dsp:sp>
    <dsp:sp modelId="{506F21CD-125E-4DF0-BA95-A896F2CAB6F3}">
      <dsp:nvSpPr>
        <dsp:cNvPr id="0" name=""/>
        <dsp:cNvSpPr/>
      </dsp:nvSpPr>
      <dsp:spPr>
        <a:xfrm>
          <a:off x="0" y="1910652"/>
          <a:ext cx="518457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E6368-4275-46A7-A9F2-99837B5E7CBA}">
      <dsp:nvSpPr>
        <dsp:cNvPr id="0" name=""/>
        <dsp:cNvSpPr/>
      </dsp:nvSpPr>
      <dsp:spPr>
        <a:xfrm>
          <a:off x="259228" y="1644972"/>
          <a:ext cx="362920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75" tIns="0" rIns="13717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Feature Extraction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5167" y="1670911"/>
        <a:ext cx="3577325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33A57-EE41-4FBC-9160-6BA24FCBBE99}">
      <dsp:nvSpPr>
        <dsp:cNvPr id="0" name=""/>
        <dsp:cNvSpPr/>
      </dsp:nvSpPr>
      <dsp:spPr>
        <a:xfrm>
          <a:off x="0" y="702888"/>
          <a:ext cx="518457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F2EF2-833C-4092-B891-A707733DC2E2}">
      <dsp:nvSpPr>
        <dsp:cNvPr id="0" name=""/>
        <dsp:cNvSpPr/>
      </dsp:nvSpPr>
      <dsp:spPr>
        <a:xfrm>
          <a:off x="259228" y="466728"/>
          <a:ext cx="362920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75" tIns="0" rIns="13717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Modelling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82285" y="489785"/>
        <a:ext cx="3583089" cy="426206"/>
      </dsp:txXfrm>
    </dsp:sp>
    <dsp:sp modelId="{734E8EE2-7083-4D55-87B0-9E37C42C1C99}">
      <dsp:nvSpPr>
        <dsp:cNvPr id="0" name=""/>
        <dsp:cNvSpPr/>
      </dsp:nvSpPr>
      <dsp:spPr>
        <a:xfrm>
          <a:off x="0" y="1428648"/>
          <a:ext cx="518457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FC0EE-8F46-4C15-A5AB-05C3477DE479}">
      <dsp:nvSpPr>
        <dsp:cNvPr id="0" name=""/>
        <dsp:cNvSpPr/>
      </dsp:nvSpPr>
      <dsp:spPr>
        <a:xfrm>
          <a:off x="259228" y="1192488"/>
          <a:ext cx="362920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75" tIns="0" rIns="13717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Developing AI Language recognizer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82285" y="1215545"/>
        <a:ext cx="3583089" cy="426206"/>
      </dsp:txXfrm>
    </dsp:sp>
    <dsp:sp modelId="{0CD70994-2E07-496E-937D-325BC3A8C56D}">
      <dsp:nvSpPr>
        <dsp:cNvPr id="0" name=""/>
        <dsp:cNvSpPr/>
      </dsp:nvSpPr>
      <dsp:spPr>
        <a:xfrm>
          <a:off x="0" y="2154408"/>
          <a:ext cx="518457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20E56-80E8-48BA-AD0D-8B0EBF222269}">
      <dsp:nvSpPr>
        <dsp:cNvPr id="0" name=""/>
        <dsp:cNvSpPr/>
      </dsp:nvSpPr>
      <dsp:spPr>
        <a:xfrm>
          <a:off x="259228" y="1918248"/>
          <a:ext cx="362920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75" tIns="0" rIns="13717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Performance Evaluation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82285" y="1941305"/>
        <a:ext cx="3583089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A06C9-EAF0-459B-8C5B-4140CDACCB40}">
      <dsp:nvSpPr>
        <dsp:cNvPr id="0" name=""/>
        <dsp:cNvSpPr/>
      </dsp:nvSpPr>
      <dsp:spPr>
        <a:xfrm>
          <a:off x="2852966" y="1184830"/>
          <a:ext cx="186615" cy="817555"/>
        </a:xfrm>
        <a:custGeom>
          <a:avLst/>
          <a:gdLst/>
          <a:ahLst/>
          <a:cxnLst/>
          <a:rect l="0" t="0" r="0" b="0"/>
          <a:pathLst>
            <a:path>
              <a:moveTo>
                <a:pt x="186615" y="0"/>
              </a:moveTo>
              <a:lnTo>
                <a:pt x="186615" y="817555"/>
              </a:lnTo>
              <a:lnTo>
                <a:pt x="0" y="8175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B1ED6-63C3-4AD6-AB59-E280E728D344}">
      <dsp:nvSpPr>
        <dsp:cNvPr id="0" name=""/>
        <dsp:cNvSpPr/>
      </dsp:nvSpPr>
      <dsp:spPr>
        <a:xfrm>
          <a:off x="3039582" y="1184830"/>
          <a:ext cx="2150526" cy="1635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495"/>
              </a:lnTo>
              <a:lnTo>
                <a:pt x="2150526" y="1448495"/>
              </a:lnTo>
              <a:lnTo>
                <a:pt x="2150526" y="16351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8205B-F0DC-46CE-8A9E-A23B2F3DE8D2}">
      <dsp:nvSpPr>
        <dsp:cNvPr id="0" name=""/>
        <dsp:cNvSpPr/>
      </dsp:nvSpPr>
      <dsp:spPr>
        <a:xfrm>
          <a:off x="2993862" y="1184830"/>
          <a:ext cx="91440" cy="16351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51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17B08-63DE-4DD2-849A-9536B83A6B77}">
      <dsp:nvSpPr>
        <dsp:cNvPr id="0" name=""/>
        <dsp:cNvSpPr/>
      </dsp:nvSpPr>
      <dsp:spPr>
        <a:xfrm>
          <a:off x="889055" y="1184830"/>
          <a:ext cx="2150526" cy="1635111"/>
        </a:xfrm>
        <a:custGeom>
          <a:avLst/>
          <a:gdLst/>
          <a:ahLst/>
          <a:cxnLst/>
          <a:rect l="0" t="0" r="0" b="0"/>
          <a:pathLst>
            <a:path>
              <a:moveTo>
                <a:pt x="2150526" y="0"/>
              </a:moveTo>
              <a:lnTo>
                <a:pt x="2150526" y="1448495"/>
              </a:lnTo>
              <a:lnTo>
                <a:pt x="0" y="1448495"/>
              </a:lnTo>
              <a:lnTo>
                <a:pt x="0" y="16351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28319-345C-45BB-B46F-EFAF118FDE8F}">
      <dsp:nvSpPr>
        <dsp:cNvPr id="0" name=""/>
        <dsp:cNvSpPr/>
      </dsp:nvSpPr>
      <dsp:spPr>
        <a:xfrm>
          <a:off x="2150935" y="296182"/>
          <a:ext cx="1777294" cy="88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Random Forest algorithm</a:t>
          </a:r>
        </a:p>
      </dsp:txBody>
      <dsp:txXfrm>
        <a:off x="2150935" y="296182"/>
        <a:ext cx="1777294" cy="888647"/>
      </dsp:txXfrm>
    </dsp:sp>
    <dsp:sp modelId="{F48710E3-3AEB-4E7B-AC33-355850F87418}">
      <dsp:nvSpPr>
        <dsp:cNvPr id="0" name=""/>
        <dsp:cNvSpPr/>
      </dsp:nvSpPr>
      <dsp:spPr>
        <a:xfrm>
          <a:off x="408" y="2819941"/>
          <a:ext cx="1777294" cy="88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English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[0]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08" y="2819941"/>
        <a:ext cx="1777294" cy="888647"/>
      </dsp:txXfrm>
    </dsp:sp>
    <dsp:sp modelId="{8BA2B341-2222-4B5E-9DF0-B263EA1CAC9A}">
      <dsp:nvSpPr>
        <dsp:cNvPr id="0" name=""/>
        <dsp:cNvSpPr/>
      </dsp:nvSpPr>
      <dsp:spPr>
        <a:xfrm>
          <a:off x="2150935" y="2819941"/>
          <a:ext cx="1777294" cy="88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Hindi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[1]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150935" y="2819941"/>
        <a:ext cx="1777294" cy="888647"/>
      </dsp:txXfrm>
    </dsp:sp>
    <dsp:sp modelId="{D051FD7C-85C0-451A-A338-4F5DA751CA7F}">
      <dsp:nvSpPr>
        <dsp:cNvPr id="0" name=""/>
        <dsp:cNvSpPr/>
      </dsp:nvSpPr>
      <dsp:spPr>
        <a:xfrm>
          <a:off x="4301461" y="2819941"/>
          <a:ext cx="1777294" cy="88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Marathi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[2]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301461" y="2819941"/>
        <a:ext cx="1777294" cy="888647"/>
      </dsp:txXfrm>
    </dsp:sp>
    <dsp:sp modelId="{6E57E317-69BD-4FA6-AF69-67A90D0A309B}">
      <dsp:nvSpPr>
        <dsp:cNvPr id="0" name=""/>
        <dsp:cNvSpPr/>
      </dsp:nvSpPr>
      <dsp:spPr>
        <a:xfrm>
          <a:off x="1075671" y="1558062"/>
          <a:ext cx="1777294" cy="88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Random Forest Classifier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075671" y="1558062"/>
        <a:ext cx="1777294" cy="888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82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31" y="4227736"/>
            <a:ext cx="10360501" cy="1068937"/>
          </a:xfrm>
        </p:spPr>
        <p:txBody>
          <a:bodyPr anchor="b">
            <a:normAutofit/>
          </a:bodyPr>
          <a:lstStyle>
            <a:lvl1pPr algn="ctr">
              <a:defRPr lang="en-US" sz="6600" b="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5" y="5319615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2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>
            <a:extLst>
              <a:ext uri="{FF2B5EF4-FFF2-40B4-BE49-F238E27FC236}">
                <a16:creationId xmlns="" xmlns:a16="http://schemas.microsoft.com/office/drawing/2014/main" id="{A216B0B5-9F90-4FC2-925A-20F856AF80B8}"/>
              </a:ext>
            </a:extLst>
          </p:cNvPr>
          <p:cNvGrpSpPr/>
          <p:nvPr/>
        </p:nvGrpSpPr>
        <p:grpSpPr>
          <a:xfrm>
            <a:off x="837828" y="2505630"/>
            <a:ext cx="10432504" cy="1523788"/>
            <a:chOff x="1841500" y="3225801"/>
            <a:chExt cx="8509000" cy="2565399"/>
          </a:xfrm>
          <a:gradFill flip="none" rotWithShape="1">
            <a:gsLst>
              <a:gs pos="0">
                <a:schemeClr val="bg1"/>
              </a:gs>
              <a:gs pos="51000">
                <a:srgbClr val="F7C68E"/>
              </a:gs>
              <a:gs pos="100000">
                <a:schemeClr val="accent5"/>
              </a:gs>
            </a:gsLst>
            <a:lin ang="0" scaled="1"/>
            <a:tileRect/>
          </a:gradFill>
        </p:grpSpPr>
        <p:sp>
          <p:nvSpPr>
            <p:cNvPr id="160" name="Freeform 156">
              <a:extLst>
                <a:ext uri="{FF2B5EF4-FFF2-40B4-BE49-F238E27FC236}">
                  <a16:creationId xmlns="" xmlns:a16="http://schemas.microsoft.com/office/drawing/2014/main" id="{0686E2C1-AA83-47B1-8B49-F8C306464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500" y="4416425"/>
              <a:ext cx="38100" cy="18573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1" name="Freeform 157">
              <a:extLst>
                <a:ext uri="{FF2B5EF4-FFF2-40B4-BE49-F238E27FC236}">
                  <a16:creationId xmlns="" xmlns:a16="http://schemas.microsoft.com/office/drawing/2014/main" id="{83105CAE-65A5-4A10-B79F-39868C9D5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02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158">
              <a:extLst>
                <a:ext uri="{FF2B5EF4-FFF2-40B4-BE49-F238E27FC236}">
                  <a16:creationId xmlns="" xmlns:a16="http://schemas.microsoft.com/office/drawing/2014/main" id="{984EECDB-C4F1-40D7-9A0C-AB1CAC05F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159">
              <a:extLst>
                <a:ext uri="{FF2B5EF4-FFF2-40B4-BE49-F238E27FC236}">
                  <a16:creationId xmlns="" xmlns:a16="http://schemas.microsoft.com/office/drawing/2014/main" id="{673AC41C-A180-4590-AED7-76E249F1B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5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160">
              <a:extLst>
                <a:ext uri="{FF2B5EF4-FFF2-40B4-BE49-F238E27FC236}">
                  <a16:creationId xmlns="" xmlns:a16="http://schemas.microsoft.com/office/drawing/2014/main" id="{0CC326D0-8DBF-46DC-97F4-2BA0C744B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313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161">
              <a:extLst>
                <a:ext uri="{FF2B5EF4-FFF2-40B4-BE49-F238E27FC236}">
                  <a16:creationId xmlns="" xmlns:a16="http://schemas.microsoft.com/office/drawing/2014/main" id="{AD5A1414-017C-4132-8AEE-1E5EFE453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075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162">
              <a:extLst>
                <a:ext uri="{FF2B5EF4-FFF2-40B4-BE49-F238E27FC236}">
                  <a16:creationId xmlns="" xmlns:a16="http://schemas.microsoft.com/office/drawing/2014/main" id="{FF77F51C-2844-40E1-8AA2-1C352546F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163">
              <a:extLst>
                <a:ext uri="{FF2B5EF4-FFF2-40B4-BE49-F238E27FC236}">
                  <a16:creationId xmlns="" xmlns:a16="http://schemas.microsoft.com/office/drawing/2014/main" id="{A885F9A9-A409-47CA-A634-7C4AA19FD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0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164">
              <a:extLst>
                <a:ext uri="{FF2B5EF4-FFF2-40B4-BE49-F238E27FC236}">
                  <a16:creationId xmlns="" xmlns:a16="http://schemas.microsoft.com/office/drawing/2014/main" id="{E9F03EA6-CFDC-4D63-9B1A-001BB19ED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363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165">
              <a:extLst>
                <a:ext uri="{FF2B5EF4-FFF2-40B4-BE49-F238E27FC236}">
                  <a16:creationId xmlns="" xmlns:a16="http://schemas.microsoft.com/office/drawing/2014/main" id="{6355810F-1654-485E-9CCA-9787F502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3778250"/>
              <a:ext cx="38100" cy="1462087"/>
            </a:xfrm>
            <a:custGeom>
              <a:avLst/>
              <a:gdLst>
                <a:gd name="T0" fmla="*/ 0 w 10"/>
                <a:gd name="T1" fmla="*/ 7 h 387"/>
                <a:gd name="T2" fmla="*/ 0 w 10"/>
                <a:gd name="T3" fmla="*/ 381 h 387"/>
                <a:gd name="T4" fmla="*/ 10 w 10"/>
                <a:gd name="T5" fmla="*/ 381 h 387"/>
                <a:gd name="T6" fmla="*/ 10 w 10"/>
                <a:gd name="T7" fmla="*/ 7 h 387"/>
                <a:gd name="T8" fmla="*/ 0 w 10"/>
                <a:gd name="T9" fmla="*/ 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7">
                  <a:moveTo>
                    <a:pt x="0" y="7"/>
                  </a:moveTo>
                  <a:cubicBezTo>
                    <a:pt x="0" y="132"/>
                    <a:pt x="0" y="256"/>
                    <a:pt x="0" y="381"/>
                  </a:cubicBezTo>
                  <a:cubicBezTo>
                    <a:pt x="0" y="387"/>
                    <a:pt x="10" y="387"/>
                    <a:pt x="10" y="381"/>
                  </a:cubicBezTo>
                  <a:cubicBezTo>
                    <a:pt x="10" y="256"/>
                    <a:pt x="10" y="132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166">
              <a:extLst>
                <a:ext uri="{FF2B5EF4-FFF2-40B4-BE49-F238E27FC236}">
                  <a16:creationId xmlns="" xmlns:a16="http://schemas.microsoft.com/office/drawing/2014/main" id="{7A4B0CF2-2B39-4C06-A420-DB887C5AB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6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167">
              <a:extLst>
                <a:ext uri="{FF2B5EF4-FFF2-40B4-BE49-F238E27FC236}">
                  <a16:creationId xmlns="" xmlns:a16="http://schemas.microsoft.com/office/drawing/2014/main" id="{67060FE3-6BAA-4C3F-9762-8B52D91D8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413" y="4106863"/>
              <a:ext cx="38100" cy="804862"/>
            </a:xfrm>
            <a:custGeom>
              <a:avLst/>
              <a:gdLst>
                <a:gd name="T0" fmla="*/ 0 w 10"/>
                <a:gd name="T1" fmla="*/ 7 h 213"/>
                <a:gd name="T2" fmla="*/ 0 w 10"/>
                <a:gd name="T3" fmla="*/ 207 h 213"/>
                <a:gd name="T4" fmla="*/ 10 w 10"/>
                <a:gd name="T5" fmla="*/ 207 h 213"/>
                <a:gd name="T6" fmla="*/ 10 w 10"/>
                <a:gd name="T7" fmla="*/ 7 h 213"/>
                <a:gd name="T8" fmla="*/ 0 w 10"/>
                <a:gd name="T9" fmla="*/ 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3">
                  <a:moveTo>
                    <a:pt x="0" y="7"/>
                  </a:moveTo>
                  <a:cubicBezTo>
                    <a:pt x="0" y="74"/>
                    <a:pt x="0" y="140"/>
                    <a:pt x="0" y="207"/>
                  </a:cubicBezTo>
                  <a:cubicBezTo>
                    <a:pt x="0" y="213"/>
                    <a:pt x="10" y="213"/>
                    <a:pt x="10" y="207"/>
                  </a:cubicBezTo>
                  <a:cubicBezTo>
                    <a:pt x="10" y="140"/>
                    <a:pt x="10" y="7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168">
              <a:extLst>
                <a:ext uri="{FF2B5EF4-FFF2-40B4-BE49-F238E27FC236}">
                  <a16:creationId xmlns="" xmlns:a16="http://schemas.microsoft.com/office/drawing/2014/main" id="{60739623-4AEA-4FCA-91F3-F3386B555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175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3" name="Freeform 169">
              <a:extLst>
                <a:ext uri="{FF2B5EF4-FFF2-40B4-BE49-F238E27FC236}">
                  <a16:creationId xmlns="" xmlns:a16="http://schemas.microsoft.com/office/drawing/2014/main" id="{5FAE41A3-A88B-49D9-8296-385F21759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4" name="Freeform 170">
              <a:extLst>
                <a:ext uri="{FF2B5EF4-FFF2-40B4-BE49-F238E27FC236}">
                  <a16:creationId xmlns="" xmlns:a16="http://schemas.microsoft.com/office/drawing/2014/main" id="{12FC949C-697B-4A03-863A-89AD8F3C8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700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5" name="Freeform 171">
              <a:extLst>
                <a:ext uri="{FF2B5EF4-FFF2-40B4-BE49-F238E27FC236}">
                  <a16:creationId xmlns="" xmlns:a16="http://schemas.microsoft.com/office/drawing/2014/main" id="{3DFF1B9A-D352-42A2-A6C1-DF5C59956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3948113"/>
              <a:ext cx="38100" cy="1125537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6" name="Freeform 172">
              <a:extLst>
                <a:ext uri="{FF2B5EF4-FFF2-40B4-BE49-F238E27FC236}">
                  <a16:creationId xmlns="" xmlns:a16="http://schemas.microsoft.com/office/drawing/2014/main" id="{E64A8B66-FECB-4485-A807-6911FA170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7" name="Freeform 173">
              <a:extLst>
                <a:ext uri="{FF2B5EF4-FFF2-40B4-BE49-F238E27FC236}">
                  <a16:creationId xmlns="" xmlns:a16="http://schemas.microsoft.com/office/drawing/2014/main" id="{CCF12140-DBCD-4A07-A7ED-FC2F17432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750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8" name="Freeform 174">
              <a:extLst>
                <a:ext uri="{FF2B5EF4-FFF2-40B4-BE49-F238E27FC236}">
                  <a16:creationId xmlns="" xmlns:a16="http://schemas.microsoft.com/office/drawing/2014/main" id="{46FB5AB3-FD44-4BE1-B242-185C4E1B3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7513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9" name="Freeform 175">
              <a:extLst>
                <a:ext uri="{FF2B5EF4-FFF2-40B4-BE49-F238E27FC236}">
                  <a16:creationId xmlns="" xmlns:a16="http://schemas.microsoft.com/office/drawing/2014/main" id="{A691E729-F15B-4B2C-8A14-A14B34695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275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0" name="Freeform 176">
              <a:extLst>
                <a:ext uri="{FF2B5EF4-FFF2-40B4-BE49-F238E27FC236}">
                  <a16:creationId xmlns="" xmlns:a16="http://schemas.microsoft.com/office/drawing/2014/main" id="{EA34EC9B-AAF0-4850-8EC9-5DE44339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038" y="3997325"/>
              <a:ext cx="38100" cy="1023937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1" name="Freeform 177">
              <a:extLst>
                <a:ext uri="{FF2B5EF4-FFF2-40B4-BE49-F238E27FC236}">
                  <a16:creationId xmlns="" xmlns:a16="http://schemas.microsoft.com/office/drawing/2014/main" id="{CEEE9F9A-4EC8-443A-9C60-1A74A388D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800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2" name="Freeform 178">
              <a:extLst>
                <a:ext uri="{FF2B5EF4-FFF2-40B4-BE49-F238E27FC236}">
                  <a16:creationId xmlns="" xmlns:a16="http://schemas.microsoft.com/office/drawing/2014/main" id="{3E594757-7C06-4515-A548-E3BE10501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4563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3" name="Freeform 179">
              <a:extLst>
                <a:ext uri="{FF2B5EF4-FFF2-40B4-BE49-F238E27FC236}">
                  <a16:creationId xmlns="" xmlns:a16="http://schemas.microsoft.com/office/drawing/2014/main" id="{52C65B49-870A-4C99-A986-7681FDFD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5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4" name="Freeform 180">
              <a:extLst>
                <a:ext uri="{FF2B5EF4-FFF2-40B4-BE49-F238E27FC236}">
                  <a16:creationId xmlns="" xmlns:a16="http://schemas.microsoft.com/office/drawing/2014/main" id="{FB970CB1-8773-42D0-AD26-9C8C5C6A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8088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5" name="Freeform 181">
              <a:extLst>
                <a:ext uri="{FF2B5EF4-FFF2-40B4-BE49-F238E27FC236}">
                  <a16:creationId xmlns="" xmlns:a16="http://schemas.microsoft.com/office/drawing/2014/main" id="{0710CEB4-235B-4948-A717-46188784D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4613" y="3997325"/>
              <a:ext cx="38100" cy="1023937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6" name="Freeform 182">
              <a:extLst>
                <a:ext uri="{FF2B5EF4-FFF2-40B4-BE49-F238E27FC236}">
                  <a16:creationId xmlns="" xmlns:a16="http://schemas.microsoft.com/office/drawing/2014/main" id="{FCC9A2AB-0762-495E-BB28-1B3A18E81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3871913"/>
              <a:ext cx="38100" cy="1273175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7" name="Freeform 183">
              <a:extLst>
                <a:ext uri="{FF2B5EF4-FFF2-40B4-BE49-F238E27FC236}">
                  <a16:creationId xmlns="" xmlns:a16="http://schemas.microsoft.com/office/drawing/2014/main" id="{1BD187A4-FB79-4CE8-A4C3-CAFDDA8A0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3948113"/>
              <a:ext cx="38100" cy="1125537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Freeform 184">
              <a:extLst>
                <a:ext uri="{FF2B5EF4-FFF2-40B4-BE49-F238E27FC236}">
                  <a16:creationId xmlns="" xmlns:a16="http://schemas.microsoft.com/office/drawing/2014/main" id="{8C365726-FDB4-47DD-9767-CC46570F6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Freeform 185">
              <a:extLst>
                <a:ext uri="{FF2B5EF4-FFF2-40B4-BE49-F238E27FC236}">
                  <a16:creationId xmlns="" xmlns:a16="http://schemas.microsoft.com/office/drawing/2014/main" id="{8191C219-B8AD-43E5-A644-4ABF9DF40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663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Freeform 186">
              <a:extLst>
                <a:ext uri="{FF2B5EF4-FFF2-40B4-BE49-F238E27FC236}">
                  <a16:creationId xmlns="" xmlns:a16="http://schemas.microsoft.com/office/drawing/2014/main" id="{580906AC-4FE7-4A2C-BB4A-57797C269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3425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1" name="Freeform 187">
              <a:extLst>
                <a:ext uri="{FF2B5EF4-FFF2-40B4-BE49-F238E27FC236}">
                  <a16:creationId xmlns="" xmlns:a16="http://schemas.microsoft.com/office/drawing/2014/main" id="{B68F4289-D0C0-4043-B6B2-C7CFB47A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5188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2" name="Freeform 188">
              <a:extLst>
                <a:ext uri="{FF2B5EF4-FFF2-40B4-BE49-F238E27FC236}">
                  <a16:creationId xmlns="" xmlns:a16="http://schemas.microsoft.com/office/drawing/2014/main" id="{CA9CE2A1-C0FF-4569-8FC5-AA09D4D0C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6950" y="3225801"/>
              <a:ext cx="38100" cy="2565399"/>
            </a:xfrm>
            <a:custGeom>
              <a:avLst/>
              <a:gdLst>
                <a:gd name="T0" fmla="*/ 0 w 10"/>
                <a:gd name="T1" fmla="*/ 7 h 679"/>
                <a:gd name="T2" fmla="*/ 0 w 10"/>
                <a:gd name="T3" fmla="*/ 604 h 679"/>
                <a:gd name="T4" fmla="*/ 0 w 10"/>
                <a:gd name="T5" fmla="*/ 673 h 679"/>
                <a:gd name="T6" fmla="*/ 10 w 10"/>
                <a:gd name="T7" fmla="*/ 673 h 679"/>
                <a:gd name="T8" fmla="*/ 10 w 10"/>
                <a:gd name="T9" fmla="*/ 76 h 679"/>
                <a:gd name="T10" fmla="*/ 10 w 10"/>
                <a:gd name="T11" fmla="*/ 7 h 679"/>
                <a:gd name="T12" fmla="*/ 0 w 10"/>
                <a:gd name="T13" fmla="*/ 7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79">
                  <a:moveTo>
                    <a:pt x="0" y="7"/>
                  </a:moveTo>
                  <a:cubicBezTo>
                    <a:pt x="0" y="206"/>
                    <a:pt x="0" y="405"/>
                    <a:pt x="0" y="604"/>
                  </a:cubicBezTo>
                  <a:cubicBezTo>
                    <a:pt x="0" y="627"/>
                    <a:pt x="0" y="650"/>
                    <a:pt x="0" y="673"/>
                  </a:cubicBezTo>
                  <a:cubicBezTo>
                    <a:pt x="0" y="679"/>
                    <a:pt x="10" y="679"/>
                    <a:pt x="10" y="673"/>
                  </a:cubicBezTo>
                  <a:cubicBezTo>
                    <a:pt x="10" y="474"/>
                    <a:pt x="10" y="275"/>
                    <a:pt x="10" y="76"/>
                  </a:cubicBezTo>
                  <a:cubicBezTo>
                    <a:pt x="10" y="53"/>
                    <a:pt x="10" y="3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3" name="Freeform 189">
              <a:extLst>
                <a:ext uri="{FF2B5EF4-FFF2-40B4-BE49-F238E27FC236}">
                  <a16:creationId xmlns="" xmlns:a16="http://schemas.microsoft.com/office/drawing/2014/main" id="{C0883A12-60A8-4D34-A70E-788705172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5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4" name="Freeform 190">
              <a:extLst>
                <a:ext uri="{FF2B5EF4-FFF2-40B4-BE49-F238E27FC236}">
                  <a16:creationId xmlns="" xmlns:a16="http://schemas.microsoft.com/office/drawing/2014/main" id="{0855E976-78A7-4177-BBFD-BE2BBE8D5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5" name="Freeform 191">
              <a:extLst>
                <a:ext uri="{FF2B5EF4-FFF2-40B4-BE49-F238E27FC236}">
                  <a16:creationId xmlns="" xmlns:a16="http://schemas.microsoft.com/office/drawing/2014/main" id="{06CC1A64-CBAA-4DB3-947F-281C06AAA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6" name="Freeform 192">
              <a:extLst>
                <a:ext uri="{FF2B5EF4-FFF2-40B4-BE49-F238E27FC236}">
                  <a16:creationId xmlns="" xmlns:a16="http://schemas.microsoft.com/office/drawing/2014/main" id="{4272076E-F93E-402B-A18E-8B32993DF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8763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7" name="Freeform 193">
              <a:extLst>
                <a:ext uri="{FF2B5EF4-FFF2-40B4-BE49-F238E27FC236}">
                  <a16:creationId xmlns="" xmlns:a16="http://schemas.microsoft.com/office/drawing/2014/main" id="{2A396010-4F8E-4A27-A4CB-C902B7A6F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525" y="3929063"/>
              <a:ext cx="38100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8" name="Freeform 194">
              <a:extLst>
                <a:ext uri="{FF2B5EF4-FFF2-40B4-BE49-F238E27FC236}">
                  <a16:creationId xmlns="" xmlns:a16="http://schemas.microsoft.com/office/drawing/2014/main" id="{A85ECE4B-06C3-4986-B3E3-8448B6BA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3871913"/>
              <a:ext cx="38100" cy="1273175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9" name="Freeform 195">
              <a:extLst>
                <a:ext uri="{FF2B5EF4-FFF2-40B4-BE49-F238E27FC236}">
                  <a16:creationId xmlns="" xmlns:a16="http://schemas.microsoft.com/office/drawing/2014/main" id="{52847039-1DC6-4D01-B448-0D61FD70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050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0" name="Freeform 196">
              <a:extLst>
                <a:ext uri="{FF2B5EF4-FFF2-40B4-BE49-F238E27FC236}">
                  <a16:creationId xmlns="" xmlns:a16="http://schemas.microsoft.com/office/drawing/2014/main" id="{19A815C6-06D7-4101-A357-8D2A7B2ED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4310063"/>
              <a:ext cx="38100" cy="396875"/>
            </a:xfrm>
            <a:custGeom>
              <a:avLst/>
              <a:gdLst>
                <a:gd name="T0" fmla="*/ 0 w 10"/>
                <a:gd name="T1" fmla="*/ 7 h 105"/>
                <a:gd name="T2" fmla="*/ 0 w 10"/>
                <a:gd name="T3" fmla="*/ 99 h 105"/>
                <a:gd name="T4" fmla="*/ 10 w 10"/>
                <a:gd name="T5" fmla="*/ 99 h 105"/>
                <a:gd name="T6" fmla="*/ 10 w 10"/>
                <a:gd name="T7" fmla="*/ 7 h 105"/>
                <a:gd name="T8" fmla="*/ 0 w 10"/>
                <a:gd name="T9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5">
                  <a:moveTo>
                    <a:pt x="0" y="7"/>
                  </a:moveTo>
                  <a:cubicBezTo>
                    <a:pt x="0" y="38"/>
                    <a:pt x="0" y="68"/>
                    <a:pt x="0" y="99"/>
                  </a:cubicBezTo>
                  <a:cubicBezTo>
                    <a:pt x="0" y="105"/>
                    <a:pt x="10" y="105"/>
                    <a:pt x="10" y="99"/>
                  </a:cubicBezTo>
                  <a:cubicBezTo>
                    <a:pt x="10" y="68"/>
                    <a:pt x="10" y="3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Freeform 197">
              <a:extLst>
                <a:ext uri="{FF2B5EF4-FFF2-40B4-BE49-F238E27FC236}">
                  <a16:creationId xmlns="" xmlns:a16="http://schemas.microsoft.com/office/drawing/2014/main" id="{A397B085-C4F3-4217-B761-3C0EDDC87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125913"/>
              <a:ext cx="38100" cy="766762"/>
            </a:xfrm>
            <a:custGeom>
              <a:avLst/>
              <a:gdLst>
                <a:gd name="T0" fmla="*/ 0 w 10"/>
                <a:gd name="T1" fmla="*/ 7 h 203"/>
                <a:gd name="T2" fmla="*/ 0 w 10"/>
                <a:gd name="T3" fmla="*/ 197 h 203"/>
                <a:gd name="T4" fmla="*/ 10 w 10"/>
                <a:gd name="T5" fmla="*/ 197 h 203"/>
                <a:gd name="T6" fmla="*/ 10 w 10"/>
                <a:gd name="T7" fmla="*/ 7 h 203"/>
                <a:gd name="T8" fmla="*/ 0 w 10"/>
                <a:gd name="T9" fmla="*/ 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3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2" name="Freeform 198">
              <a:extLst>
                <a:ext uri="{FF2B5EF4-FFF2-40B4-BE49-F238E27FC236}">
                  <a16:creationId xmlns="" xmlns:a16="http://schemas.microsoft.com/office/drawing/2014/main" id="{EACC30D5-0454-446F-A07A-13BEB36F5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0" y="4257675"/>
              <a:ext cx="38100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3" name="Freeform 199">
              <a:extLst>
                <a:ext uri="{FF2B5EF4-FFF2-40B4-BE49-F238E27FC236}">
                  <a16:creationId xmlns="" xmlns:a16="http://schemas.microsoft.com/office/drawing/2014/main" id="{8BD9597E-5880-4473-8B4F-3AD091EDE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863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4" name="Freeform 200">
              <a:extLst>
                <a:ext uri="{FF2B5EF4-FFF2-40B4-BE49-F238E27FC236}">
                  <a16:creationId xmlns="" xmlns:a16="http://schemas.microsoft.com/office/drawing/2014/main" id="{DBBB8465-7829-4D76-8ECD-8DC1D058A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" name="Freeform 201">
              <a:extLst>
                <a:ext uri="{FF2B5EF4-FFF2-40B4-BE49-F238E27FC236}">
                  <a16:creationId xmlns="" xmlns:a16="http://schemas.microsoft.com/office/drawing/2014/main" id="{D97ED983-9A2E-41D4-969D-2094F6719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9388" y="3929063"/>
              <a:ext cx="38100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6" name="Freeform 202">
              <a:extLst>
                <a:ext uri="{FF2B5EF4-FFF2-40B4-BE49-F238E27FC236}">
                  <a16:creationId xmlns="" xmlns:a16="http://schemas.microsoft.com/office/drawing/2014/main" id="{B6793A3A-43D7-4F75-9898-EB1767D6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7" name="Freeform 203">
              <a:extLst>
                <a:ext uri="{FF2B5EF4-FFF2-40B4-BE49-F238E27FC236}">
                  <a16:creationId xmlns="" xmlns:a16="http://schemas.microsoft.com/office/drawing/2014/main" id="{C584D424-0961-46F7-985D-BD213CFF8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2913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" name="Freeform 204">
              <a:extLst>
                <a:ext uri="{FF2B5EF4-FFF2-40B4-BE49-F238E27FC236}">
                  <a16:creationId xmlns="" xmlns:a16="http://schemas.microsoft.com/office/drawing/2014/main" id="{FF650037-AB93-4E05-B556-1F10A020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467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" name="Freeform 205">
              <a:extLst>
                <a:ext uri="{FF2B5EF4-FFF2-40B4-BE49-F238E27FC236}">
                  <a16:creationId xmlns="" xmlns:a16="http://schemas.microsoft.com/office/drawing/2014/main" id="{70E32A7E-ADDC-4BAF-A671-5E4F4CC68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1200" y="3929063"/>
              <a:ext cx="36513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" name="Freeform 206">
              <a:extLst>
                <a:ext uri="{FF2B5EF4-FFF2-40B4-BE49-F238E27FC236}">
                  <a16:creationId xmlns="" xmlns:a16="http://schemas.microsoft.com/office/drawing/2014/main" id="{D251B86C-1DF7-4727-BD72-306F0AF8C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963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" name="Freeform 207">
              <a:extLst>
                <a:ext uri="{FF2B5EF4-FFF2-40B4-BE49-F238E27FC236}">
                  <a16:creationId xmlns="" xmlns:a16="http://schemas.microsoft.com/office/drawing/2014/main" id="{A34A353D-2B6A-4890-BF28-69954AE9D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4725" y="4205288"/>
              <a:ext cx="38100" cy="608012"/>
            </a:xfrm>
            <a:custGeom>
              <a:avLst/>
              <a:gdLst>
                <a:gd name="T0" fmla="*/ 0 w 10"/>
                <a:gd name="T1" fmla="*/ 7 h 161"/>
                <a:gd name="T2" fmla="*/ 0 w 10"/>
                <a:gd name="T3" fmla="*/ 155 h 161"/>
                <a:gd name="T4" fmla="*/ 10 w 10"/>
                <a:gd name="T5" fmla="*/ 155 h 161"/>
                <a:gd name="T6" fmla="*/ 10 w 10"/>
                <a:gd name="T7" fmla="*/ 7 h 161"/>
                <a:gd name="T8" fmla="*/ 0 w 10"/>
                <a:gd name="T9" fmla="*/ 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1">
                  <a:moveTo>
                    <a:pt x="0" y="7"/>
                  </a:moveTo>
                  <a:cubicBezTo>
                    <a:pt x="0" y="56"/>
                    <a:pt x="0" y="106"/>
                    <a:pt x="0" y="155"/>
                  </a:cubicBezTo>
                  <a:cubicBezTo>
                    <a:pt x="0" y="161"/>
                    <a:pt x="10" y="161"/>
                    <a:pt x="10" y="155"/>
                  </a:cubicBezTo>
                  <a:cubicBezTo>
                    <a:pt x="10" y="106"/>
                    <a:pt x="10" y="5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" name="Freeform 208">
              <a:extLst>
                <a:ext uri="{FF2B5EF4-FFF2-40B4-BE49-F238E27FC236}">
                  <a16:creationId xmlns="" xmlns:a16="http://schemas.microsoft.com/office/drawing/2014/main" id="{721F9946-4A2D-4293-BAA0-5061365FE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648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3" name="Freeform 209">
              <a:extLst>
                <a:ext uri="{FF2B5EF4-FFF2-40B4-BE49-F238E27FC236}">
                  <a16:creationId xmlns="" xmlns:a16="http://schemas.microsoft.com/office/drawing/2014/main" id="{85CAE99D-591D-4B57-B6FE-514F16475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250" y="4125913"/>
              <a:ext cx="38100" cy="766762"/>
            </a:xfrm>
            <a:custGeom>
              <a:avLst/>
              <a:gdLst>
                <a:gd name="T0" fmla="*/ 0 w 10"/>
                <a:gd name="T1" fmla="*/ 7 h 203"/>
                <a:gd name="T2" fmla="*/ 0 w 10"/>
                <a:gd name="T3" fmla="*/ 197 h 203"/>
                <a:gd name="T4" fmla="*/ 10 w 10"/>
                <a:gd name="T5" fmla="*/ 197 h 203"/>
                <a:gd name="T6" fmla="*/ 10 w 10"/>
                <a:gd name="T7" fmla="*/ 7 h 203"/>
                <a:gd name="T8" fmla="*/ 0 w 10"/>
                <a:gd name="T9" fmla="*/ 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3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4" name="Freeform 210">
              <a:extLst>
                <a:ext uri="{FF2B5EF4-FFF2-40B4-BE49-F238E27FC236}">
                  <a16:creationId xmlns="" xmlns:a16="http://schemas.microsoft.com/office/drawing/2014/main" id="{6FD16F2E-1F15-4DC8-ABC0-62E152C34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4257675"/>
              <a:ext cx="38100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" name="Freeform 211">
              <a:extLst>
                <a:ext uri="{FF2B5EF4-FFF2-40B4-BE49-F238E27FC236}">
                  <a16:creationId xmlns="" xmlns:a16="http://schemas.microsoft.com/office/drawing/2014/main" id="{FF70AD53-94C2-4C3D-A607-C41370A3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775" y="3800475"/>
              <a:ext cx="38100" cy="1417637"/>
            </a:xfrm>
            <a:custGeom>
              <a:avLst/>
              <a:gdLst>
                <a:gd name="T0" fmla="*/ 0 w 10"/>
                <a:gd name="T1" fmla="*/ 7 h 375"/>
                <a:gd name="T2" fmla="*/ 0 w 10"/>
                <a:gd name="T3" fmla="*/ 369 h 375"/>
                <a:gd name="T4" fmla="*/ 10 w 10"/>
                <a:gd name="T5" fmla="*/ 369 h 375"/>
                <a:gd name="T6" fmla="*/ 10 w 10"/>
                <a:gd name="T7" fmla="*/ 7 h 375"/>
                <a:gd name="T8" fmla="*/ 0 w 10"/>
                <a:gd name="T9" fmla="*/ 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75">
                  <a:moveTo>
                    <a:pt x="0" y="7"/>
                  </a:moveTo>
                  <a:cubicBezTo>
                    <a:pt x="0" y="128"/>
                    <a:pt x="0" y="248"/>
                    <a:pt x="0" y="369"/>
                  </a:cubicBezTo>
                  <a:cubicBezTo>
                    <a:pt x="0" y="375"/>
                    <a:pt x="10" y="375"/>
                    <a:pt x="10" y="369"/>
                  </a:cubicBezTo>
                  <a:cubicBezTo>
                    <a:pt x="10" y="248"/>
                    <a:pt x="10" y="1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6" name="Freeform 212">
              <a:extLst>
                <a:ext uri="{FF2B5EF4-FFF2-40B4-BE49-F238E27FC236}">
                  <a16:creationId xmlns="" xmlns:a16="http://schemas.microsoft.com/office/drawing/2014/main" id="{FCB5E533-DB6F-4E2B-A446-A3FBDE3E3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353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7" name="Freeform 213">
              <a:extLst>
                <a:ext uri="{FF2B5EF4-FFF2-40B4-BE49-F238E27FC236}">
                  <a16:creationId xmlns="" xmlns:a16="http://schemas.microsoft.com/office/drawing/2014/main" id="{C458987D-AFDF-47E2-B2A2-F85483E1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0063" y="4257675"/>
              <a:ext cx="36513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8" name="Freeform 214">
              <a:extLst>
                <a:ext uri="{FF2B5EF4-FFF2-40B4-BE49-F238E27FC236}">
                  <a16:creationId xmlns="" xmlns:a16="http://schemas.microsoft.com/office/drawing/2014/main" id="{D09996F0-21CD-4E95-AA01-63F6DC2F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825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9" name="Freeform 215">
              <a:extLst>
                <a:ext uri="{FF2B5EF4-FFF2-40B4-BE49-F238E27FC236}">
                  <a16:creationId xmlns="" xmlns:a16="http://schemas.microsoft.com/office/drawing/2014/main" id="{810779F5-085F-4213-8C92-384AFE4B6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358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0" name="Freeform 216">
              <a:extLst>
                <a:ext uri="{FF2B5EF4-FFF2-40B4-BE49-F238E27FC236}">
                  <a16:creationId xmlns="" xmlns:a16="http://schemas.microsoft.com/office/drawing/2014/main" id="{D22629BE-8CD8-40B4-B014-CCC34CB8F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53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1" name="Freeform 217">
              <a:extLst>
                <a:ext uri="{FF2B5EF4-FFF2-40B4-BE49-F238E27FC236}">
                  <a16:creationId xmlns="" xmlns:a16="http://schemas.microsoft.com/office/drawing/2014/main" id="{695DAF00-3FCA-42C2-89DC-9F9C4F177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7113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2" name="Freeform 218">
              <a:extLst>
                <a:ext uri="{FF2B5EF4-FFF2-40B4-BE49-F238E27FC236}">
                  <a16:creationId xmlns="" xmlns:a16="http://schemas.microsoft.com/office/drawing/2014/main" id="{A3AFFEAF-3DB2-4C82-9457-DAB5F9B03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875" y="4367213"/>
              <a:ext cx="38100" cy="282575"/>
            </a:xfrm>
            <a:custGeom>
              <a:avLst/>
              <a:gdLst>
                <a:gd name="T0" fmla="*/ 0 w 10"/>
                <a:gd name="T1" fmla="*/ 7 h 75"/>
                <a:gd name="T2" fmla="*/ 0 w 10"/>
                <a:gd name="T3" fmla="*/ 69 h 75"/>
                <a:gd name="T4" fmla="*/ 10 w 10"/>
                <a:gd name="T5" fmla="*/ 69 h 75"/>
                <a:gd name="T6" fmla="*/ 10 w 10"/>
                <a:gd name="T7" fmla="*/ 7 h 75"/>
                <a:gd name="T8" fmla="*/ 0 w 10"/>
                <a:gd name="T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5">
                  <a:moveTo>
                    <a:pt x="0" y="7"/>
                  </a:moveTo>
                  <a:cubicBezTo>
                    <a:pt x="0" y="28"/>
                    <a:pt x="0" y="48"/>
                    <a:pt x="0" y="69"/>
                  </a:cubicBezTo>
                  <a:cubicBezTo>
                    <a:pt x="0" y="75"/>
                    <a:pt x="10" y="75"/>
                    <a:pt x="10" y="69"/>
                  </a:cubicBezTo>
                  <a:cubicBezTo>
                    <a:pt x="10" y="48"/>
                    <a:pt x="10" y="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3" name="Freeform 219">
              <a:extLst>
                <a:ext uri="{FF2B5EF4-FFF2-40B4-BE49-F238E27FC236}">
                  <a16:creationId xmlns="" xmlns:a16="http://schemas.microsoft.com/office/drawing/2014/main" id="{89C909CA-1E15-48DD-86BA-4E5214F78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063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4" name="Freeform 220">
              <a:extLst>
                <a:ext uri="{FF2B5EF4-FFF2-40B4-BE49-F238E27FC236}">
                  <a16:creationId xmlns="" xmlns:a16="http://schemas.microsoft.com/office/drawing/2014/main" id="{6C9B6EEF-4CD0-44D0-8421-81E90385E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2400" y="4416425"/>
              <a:ext cx="38100" cy="18573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27" name="Title 226">
            <a:extLst>
              <a:ext uri="{FF2B5EF4-FFF2-40B4-BE49-F238E27FC236}">
                <a16:creationId xmlns="" xmlns:a16="http://schemas.microsoft.com/office/drawing/2014/main" id="{46C0D046-E03C-4E75-9A14-383AEC2E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>
                <a:latin typeface="Bodoni MT" panose="02070603080606020203" pitchFamily="18" charset="0"/>
                <a:ea typeface="Gadugi" panose="020B0502040204020203" pitchFamily="34" charset="0"/>
              </a:rPr>
              <a:t>Speech Language Recognition</a:t>
            </a:r>
            <a:endParaRPr lang="en-IN" sz="5400" b="1" dirty="0">
              <a:latin typeface="Bodoni MT" panose="02070603080606020203" pitchFamily="18" charset="0"/>
              <a:ea typeface="Gadug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463" y="550673"/>
            <a:ext cx="1341236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7788" y="908720"/>
            <a:ext cx="11089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Results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96160344"/>
              </p:ext>
            </p:extLst>
          </p:nvPr>
        </p:nvGraphicFramePr>
        <p:xfrm>
          <a:off x="3142084" y="2132856"/>
          <a:ext cx="6079165" cy="4004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835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981844" y="3068960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THANK YOU !!</a:t>
            </a:r>
            <a:endParaRPr 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9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9C624C0-EF95-4C48-ADA3-E54C9D05ACFB}"/>
              </a:ext>
            </a:extLst>
          </p:cNvPr>
          <p:cNvSpPr txBox="1"/>
          <p:nvPr/>
        </p:nvSpPr>
        <p:spPr>
          <a:xfrm>
            <a:off x="2392979" y="2894872"/>
            <a:ext cx="4575198" cy="251350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IN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Team Members: 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IN" dirty="0" err="1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Nainisha</a:t>
            </a:r>
            <a:r>
              <a:rPr lang="en-IN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dirty="0" err="1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Bhosale</a:t>
            </a:r>
            <a:r>
              <a:rPr lang="en-IN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IN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Rahul </a:t>
            </a:r>
            <a:r>
              <a:rPr lang="en-IN" dirty="0" err="1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Dalvi</a:t>
            </a:r>
            <a:endParaRPr lang="en-IN" dirty="0" smtClean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400"/>
              </a:spcBef>
            </a:pPr>
            <a:r>
              <a:rPr lang="en-IN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Arwa </a:t>
            </a:r>
            <a:r>
              <a:rPr lang="en-IN" dirty="0" err="1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Jiniyawala</a:t>
            </a:r>
            <a:endParaRPr lang="en-IN" dirty="0" smtClean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400"/>
              </a:spcBef>
            </a:pPr>
            <a:r>
              <a:rPr lang="en-IN" dirty="0" err="1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Anurag</a:t>
            </a:r>
            <a:r>
              <a:rPr lang="en-IN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dirty="0" err="1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Saste</a:t>
            </a:r>
            <a:endParaRPr lang="en-IN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30260" y="4575598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Mentor: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Dr. Rajesh K. </a:t>
            </a:r>
            <a:r>
              <a:rPr lang="en-US" dirty="0" err="1" smtClean="0">
                <a:solidFill>
                  <a:schemeClr val="bg1"/>
                </a:solidFill>
              </a:rPr>
              <a:t>Dhumal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5730260" y="3049063"/>
            <a:ext cx="5764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Institute: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Symbiosis Institute of Geoinformatics, Pune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216B0B5-9F90-4FC2-925A-20F856AF80B8}"/>
              </a:ext>
            </a:extLst>
          </p:cNvPr>
          <p:cNvGrpSpPr/>
          <p:nvPr/>
        </p:nvGrpSpPr>
        <p:grpSpPr>
          <a:xfrm>
            <a:off x="765820" y="836712"/>
            <a:ext cx="10432504" cy="1523788"/>
            <a:chOff x="1841500" y="3225801"/>
            <a:chExt cx="8509000" cy="2565399"/>
          </a:xfrm>
          <a:gradFill flip="none" rotWithShape="1">
            <a:gsLst>
              <a:gs pos="0">
                <a:schemeClr val="bg1"/>
              </a:gs>
              <a:gs pos="51000">
                <a:srgbClr val="F7C68E"/>
              </a:gs>
              <a:gs pos="100000">
                <a:schemeClr val="accent5"/>
              </a:gs>
            </a:gsLst>
            <a:lin ang="0" scaled="1"/>
            <a:tileRect/>
          </a:gradFill>
        </p:grpSpPr>
        <p:sp>
          <p:nvSpPr>
            <p:cNvPr id="18" name="Freeform 156">
              <a:extLst>
                <a:ext uri="{FF2B5EF4-FFF2-40B4-BE49-F238E27FC236}">
                  <a16:creationId xmlns="" xmlns:a16="http://schemas.microsoft.com/office/drawing/2014/main" id="{0686E2C1-AA83-47B1-8B49-F8C306464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500" y="4416425"/>
              <a:ext cx="38100" cy="18573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57">
              <a:extLst>
                <a:ext uri="{FF2B5EF4-FFF2-40B4-BE49-F238E27FC236}">
                  <a16:creationId xmlns="" xmlns:a16="http://schemas.microsoft.com/office/drawing/2014/main" id="{83105CAE-65A5-4A10-B79F-39868C9D5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02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58">
              <a:extLst>
                <a:ext uri="{FF2B5EF4-FFF2-40B4-BE49-F238E27FC236}">
                  <a16:creationId xmlns="" xmlns:a16="http://schemas.microsoft.com/office/drawing/2014/main" id="{984EECDB-C4F1-40D7-9A0C-AB1CAC05F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59">
              <a:extLst>
                <a:ext uri="{FF2B5EF4-FFF2-40B4-BE49-F238E27FC236}">
                  <a16:creationId xmlns="" xmlns:a16="http://schemas.microsoft.com/office/drawing/2014/main" id="{673AC41C-A180-4590-AED7-76E249F1B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5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60">
              <a:extLst>
                <a:ext uri="{FF2B5EF4-FFF2-40B4-BE49-F238E27FC236}">
                  <a16:creationId xmlns="" xmlns:a16="http://schemas.microsoft.com/office/drawing/2014/main" id="{0CC326D0-8DBF-46DC-97F4-2BA0C744B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313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61">
              <a:extLst>
                <a:ext uri="{FF2B5EF4-FFF2-40B4-BE49-F238E27FC236}">
                  <a16:creationId xmlns="" xmlns:a16="http://schemas.microsoft.com/office/drawing/2014/main" id="{AD5A1414-017C-4132-8AEE-1E5EFE453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075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62">
              <a:extLst>
                <a:ext uri="{FF2B5EF4-FFF2-40B4-BE49-F238E27FC236}">
                  <a16:creationId xmlns="" xmlns:a16="http://schemas.microsoft.com/office/drawing/2014/main" id="{FF77F51C-2844-40E1-8AA2-1C352546F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163">
              <a:extLst>
                <a:ext uri="{FF2B5EF4-FFF2-40B4-BE49-F238E27FC236}">
                  <a16:creationId xmlns="" xmlns:a16="http://schemas.microsoft.com/office/drawing/2014/main" id="{A885F9A9-A409-47CA-A634-7C4AA19FD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0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164">
              <a:extLst>
                <a:ext uri="{FF2B5EF4-FFF2-40B4-BE49-F238E27FC236}">
                  <a16:creationId xmlns="" xmlns:a16="http://schemas.microsoft.com/office/drawing/2014/main" id="{E9F03EA6-CFDC-4D63-9B1A-001BB19ED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363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165">
              <a:extLst>
                <a:ext uri="{FF2B5EF4-FFF2-40B4-BE49-F238E27FC236}">
                  <a16:creationId xmlns="" xmlns:a16="http://schemas.microsoft.com/office/drawing/2014/main" id="{6355810F-1654-485E-9CCA-9787F502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3778250"/>
              <a:ext cx="38100" cy="1462087"/>
            </a:xfrm>
            <a:custGeom>
              <a:avLst/>
              <a:gdLst>
                <a:gd name="T0" fmla="*/ 0 w 10"/>
                <a:gd name="T1" fmla="*/ 7 h 387"/>
                <a:gd name="T2" fmla="*/ 0 w 10"/>
                <a:gd name="T3" fmla="*/ 381 h 387"/>
                <a:gd name="T4" fmla="*/ 10 w 10"/>
                <a:gd name="T5" fmla="*/ 381 h 387"/>
                <a:gd name="T6" fmla="*/ 10 w 10"/>
                <a:gd name="T7" fmla="*/ 7 h 387"/>
                <a:gd name="T8" fmla="*/ 0 w 10"/>
                <a:gd name="T9" fmla="*/ 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7">
                  <a:moveTo>
                    <a:pt x="0" y="7"/>
                  </a:moveTo>
                  <a:cubicBezTo>
                    <a:pt x="0" y="132"/>
                    <a:pt x="0" y="256"/>
                    <a:pt x="0" y="381"/>
                  </a:cubicBezTo>
                  <a:cubicBezTo>
                    <a:pt x="0" y="387"/>
                    <a:pt x="10" y="387"/>
                    <a:pt x="10" y="381"/>
                  </a:cubicBezTo>
                  <a:cubicBezTo>
                    <a:pt x="10" y="256"/>
                    <a:pt x="10" y="132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166">
              <a:extLst>
                <a:ext uri="{FF2B5EF4-FFF2-40B4-BE49-F238E27FC236}">
                  <a16:creationId xmlns="" xmlns:a16="http://schemas.microsoft.com/office/drawing/2014/main" id="{7A4B0CF2-2B39-4C06-A420-DB887C5AB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6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167">
              <a:extLst>
                <a:ext uri="{FF2B5EF4-FFF2-40B4-BE49-F238E27FC236}">
                  <a16:creationId xmlns="" xmlns:a16="http://schemas.microsoft.com/office/drawing/2014/main" id="{67060FE3-6BAA-4C3F-9762-8B52D91D8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413" y="4106863"/>
              <a:ext cx="38100" cy="804862"/>
            </a:xfrm>
            <a:custGeom>
              <a:avLst/>
              <a:gdLst>
                <a:gd name="T0" fmla="*/ 0 w 10"/>
                <a:gd name="T1" fmla="*/ 7 h 213"/>
                <a:gd name="T2" fmla="*/ 0 w 10"/>
                <a:gd name="T3" fmla="*/ 207 h 213"/>
                <a:gd name="T4" fmla="*/ 10 w 10"/>
                <a:gd name="T5" fmla="*/ 207 h 213"/>
                <a:gd name="T6" fmla="*/ 10 w 10"/>
                <a:gd name="T7" fmla="*/ 7 h 213"/>
                <a:gd name="T8" fmla="*/ 0 w 10"/>
                <a:gd name="T9" fmla="*/ 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3">
                  <a:moveTo>
                    <a:pt x="0" y="7"/>
                  </a:moveTo>
                  <a:cubicBezTo>
                    <a:pt x="0" y="74"/>
                    <a:pt x="0" y="140"/>
                    <a:pt x="0" y="207"/>
                  </a:cubicBezTo>
                  <a:cubicBezTo>
                    <a:pt x="0" y="213"/>
                    <a:pt x="10" y="213"/>
                    <a:pt x="10" y="207"/>
                  </a:cubicBezTo>
                  <a:cubicBezTo>
                    <a:pt x="10" y="140"/>
                    <a:pt x="10" y="7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168">
              <a:extLst>
                <a:ext uri="{FF2B5EF4-FFF2-40B4-BE49-F238E27FC236}">
                  <a16:creationId xmlns="" xmlns:a16="http://schemas.microsoft.com/office/drawing/2014/main" id="{60739623-4AEA-4FCA-91F3-F3386B555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175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169">
              <a:extLst>
                <a:ext uri="{FF2B5EF4-FFF2-40B4-BE49-F238E27FC236}">
                  <a16:creationId xmlns="" xmlns:a16="http://schemas.microsoft.com/office/drawing/2014/main" id="{5FAE41A3-A88B-49D9-8296-385F21759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170">
              <a:extLst>
                <a:ext uri="{FF2B5EF4-FFF2-40B4-BE49-F238E27FC236}">
                  <a16:creationId xmlns="" xmlns:a16="http://schemas.microsoft.com/office/drawing/2014/main" id="{12FC949C-697B-4A03-863A-89AD8F3C8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700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171">
              <a:extLst>
                <a:ext uri="{FF2B5EF4-FFF2-40B4-BE49-F238E27FC236}">
                  <a16:creationId xmlns="" xmlns:a16="http://schemas.microsoft.com/office/drawing/2014/main" id="{3DFF1B9A-D352-42A2-A6C1-DF5C59956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3948113"/>
              <a:ext cx="38100" cy="1125537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172">
              <a:extLst>
                <a:ext uri="{FF2B5EF4-FFF2-40B4-BE49-F238E27FC236}">
                  <a16:creationId xmlns="" xmlns:a16="http://schemas.microsoft.com/office/drawing/2014/main" id="{E64A8B66-FECB-4485-A807-6911FA170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173">
              <a:extLst>
                <a:ext uri="{FF2B5EF4-FFF2-40B4-BE49-F238E27FC236}">
                  <a16:creationId xmlns="" xmlns:a16="http://schemas.microsoft.com/office/drawing/2014/main" id="{CCF12140-DBCD-4A07-A7ED-FC2F17432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750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174">
              <a:extLst>
                <a:ext uri="{FF2B5EF4-FFF2-40B4-BE49-F238E27FC236}">
                  <a16:creationId xmlns="" xmlns:a16="http://schemas.microsoft.com/office/drawing/2014/main" id="{46FB5AB3-FD44-4BE1-B242-185C4E1B3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7513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175">
              <a:extLst>
                <a:ext uri="{FF2B5EF4-FFF2-40B4-BE49-F238E27FC236}">
                  <a16:creationId xmlns="" xmlns:a16="http://schemas.microsoft.com/office/drawing/2014/main" id="{A691E729-F15B-4B2C-8A14-A14B34695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275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176">
              <a:extLst>
                <a:ext uri="{FF2B5EF4-FFF2-40B4-BE49-F238E27FC236}">
                  <a16:creationId xmlns="" xmlns:a16="http://schemas.microsoft.com/office/drawing/2014/main" id="{EA34EC9B-AAF0-4850-8EC9-5DE44339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038" y="3997325"/>
              <a:ext cx="38100" cy="1023937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Freeform 177">
              <a:extLst>
                <a:ext uri="{FF2B5EF4-FFF2-40B4-BE49-F238E27FC236}">
                  <a16:creationId xmlns="" xmlns:a16="http://schemas.microsoft.com/office/drawing/2014/main" id="{CEEE9F9A-4EC8-443A-9C60-1A74A388D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800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Freeform 178">
              <a:extLst>
                <a:ext uri="{FF2B5EF4-FFF2-40B4-BE49-F238E27FC236}">
                  <a16:creationId xmlns="" xmlns:a16="http://schemas.microsoft.com/office/drawing/2014/main" id="{3E594757-7C06-4515-A548-E3BE10501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4563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179">
              <a:extLst>
                <a:ext uri="{FF2B5EF4-FFF2-40B4-BE49-F238E27FC236}">
                  <a16:creationId xmlns="" xmlns:a16="http://schemas.microsoft.com/office/drawing/2014/main" id="{52C65B49-870A-4C99-A986-7681FDFD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5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180">
              <a:extLst>
                <a:ext uri="{FF2B5EF4-FFF2-40B4-BE49-F238E27FC236}">
                  <a16:creationId xmlns="" xmlns:a16="http://schemas.microsoft.com/office/drawing/2014/main" id="{FB970CB1-8773-42D0-AD26-9C8C5C6A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8088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181">
              <a:extLst>
                <a:ext uri="{FF2B5EF4-FFF2-40B4-BE49-F238E27FC236}">
                  <a16:creationId xmlns="" xmlns:a16="http://schemas.microsoft.com/office/drawing/2014/main" id="{0710CEB4-235B-4948-A717-46188784D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4613" y="3997325"/>
              <a:ext cx="38100" cy="1023937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182">
              <a:extLst>
                <a:ext uri="{FF2B5EF4-FFF2-40B4-BE49-F238E27FC236}">
                  <a16:creationId xmlns="" xmlns:a16="http://schemas.microsoft.com/office/drawing/2014/main" id="{FCC9A2AB-0762-495E-BB28-1B3A18E81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3871913"/>
              <a:ext cx="38100" cy="1273175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183">
              <a:extLst>
                <a:ext uri="{FF2B5EF4-FFF2-40B4-BE49-F238E27FC236}">
                  <a16:creationId xmlns="" xmlns:a16="http://schemas.microsoft.com/office/drawing/2014/main" id="{1BD187A4-FB79-4CE8-A4C3-CAFDDA8A0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3948113"/>
              <a:ext cx="38100" cy="1125537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184">
              <a:extLst>
                <a:ext uri="{FF2B5EF4-FFF2-40B4-BE49-F238E27FC236}">
                  <a16:creationId xmlns="" xmlns:a16="http://schemas.microsoft.com/office/drawing/2014/main" id="{8C365726-FDB4-47DD-9767-CC46570F6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185">
              <a:extLst>
                <a:ext uri="{FF2B5EF4-FFF2-40B4-BE49-F238E27FC236}">
                  <a16:creationId xmlns="" xmlns:a16="http://schemas.microsoft.com/office/drawing/2014/main" id="{8191C219-B8AD-43E5-A644-4ABF9DF40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663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186">
              <a:extLst>
                <a:ext uri="{FF2B5EF4-FFF2-40B4-BE49-F238E27FC236}">
                  <a16:creationId xmlns="" xmlns:a16="http://schemas.microsoft.com/office/drawing/2014/main" id="{580906AC-4FE7-4A2C-BB4A-57797C269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3425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187">
              <a:extLst>
                <a:ext uri="{FF2B5EF4-FFF2-40B4-BE49-F238E27FC236}">
                  <a16:creationId xmlns="" xmlns:a16="http://schemas.microsoft.com/office/drawing/2014/main" id="{B68F4289-D0C0-4043-B6B2-C7CFB47A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5188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188">
              <a:extLst>
                <a:ext uri="{FF2B5EF4-FFF2-40B4-BE49-F238E27FC236}">
                  <a16:creationId xmlns="" xmlns:a16="http://schemas.microsoft.com/office/drawing/2014/main" id="{CA9CE2A1-C0FF-4569-8FC5-AA09D4D0C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6950" y="3225801"/>
              <a:ext cx="38100" cy="2565399"/>
            </a:xfrm>
            <a:custGeom>
              <a:avLst/>
              <a:gdLst>
                <a:gd name="T0" fmla="*/ 0 w 10"/>
                <a:gd name="T1" fmla="*/ 7 h 679"/>
                <a:gd name="T2" fmla="*/ 0 w 10"/>
                <a:gd name="T3" fmla="*/ 604 h 679"/>
                <a:gd name="T4" fmla="*/ 0 w 10"/>
                <a:gd name="T5" fmla="*/ 673 h 679"/>
                <a:gd name="T6" fmla="*/ 10 w 10"/>
                <a:gd name="T7" fmla="*/ 673 h 679"/>
                <a:gd name="T8" fmla="*/ 10 w 10"/>
                <a:gd name="T9" fmla="*/ 76 h 679"/>
                <a:gd name="T10" fmla="*/ 10 w 10"/>
                <a:gd name="T11" fmla="*/ 7 h 679"/>
                <a:gd name="T12" fmla="*/ 0 w 10"/>
                <a:gd name="T13" fmla="*/ 7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79">
                  <a:moveTo>
                    <a:pt x="0" y="7"/>
                  </a:moveTo>
                  <a:cubicBezTo>
                    <a:pt x="0" y="206"/>
                    <a:pt x="0" y="405"/>
                    <a:pt x="0" y="604"/>
                  </a:cubicBezTo>
                  <a:cubicBezTo>
                    <a:pt x="0" y="627"/>
                    <a:pt x="0" y="650"/>
                    <a:pt x="0" y="673"/>
                  </a:cubicBezTo>
                  <a:cubicBezTo>
                    <a:pt x="0" y="679"/>
                    <a:pt x="10" y="679"/>
                    <a:pt x="10" y="673"/>
                  </a:cubicBezTo>
                  <a:cubicBezTo>
                    <a:pt x="10" y="474"/>
                    <a:pt x="10" y="275"/>
                    <a:pt x="10" y="76"/>
                  </a:cubicBezTo>
                  <a:cubicBezTo>
                    <a:pt x="10" y="53"/>
                    <a:pt x="10" y="3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189">
              <a:extLst>
                <a:ext uri="{FF2B5EF4-FFF2-40B4-BE49-F238E27FC236}">
                  <a16:creationId xmlns="" xmlns:a16="http://schemas.microsoft.com/office/drawing/2014/main" id="{C0883A12-60A8-4D34-A70E-788705172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5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190">
              <a:extLst>
                <a:ext uri="{FF2B5EF4-FFF2-40B4-BE49-F238E27FC236}">
                  <a16:creationId xmlns="" xmlns:a16="http://schemas.microsoft.com/office/drawing/2014/main" id="{0855E976-78A7-4177-BBFD-BE2BBE8D5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191">
              <a:extLst>
                <a:ext uri="{FF2B5EF4-FFF2-40B4-BE49-F238E27FC236}">
                  <a16:creationId xmlns="" xmlns:a16="http://schemas.microsoft.com/office/drawing/2014/main" id="{06CC1A64-CBAA-4DB3-947F-281C06AAA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192">
              <a:extLst>
                <a:ext uri="{FF2B5EF4-FFF2-40B4-BE49-F238E27FC236}">
                  <a16:creationId xmlns="" xmlns:a16="http://schemas.microsoft.com/office/drawing/2014/main" id="{4272076E-F93E-402B-A18E-8B32993DF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8763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193">
              <a:extLst>
                <a:ext uri="{FF2B5EF4-FFF2-40B4-BE49-F238E27FC236}">
                  <a16:creationId xmlns="" xmlns:a16="http://schemas.microsoft.com/office/drawing/2014/main" id="{2A396010-4F8E-4A27-A4CB-C902B7A6F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525" y="3929063"/>
              <a:ext cx="38100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194">
              <a:extLst>
                <a:ext uri="{FF2B5EF4-FFF2-40B4-BE49-F238E27FC236}">
                  <a16:creationId xmlns="" xmlns:a16="http://schemas.microsoft.com/office/drawing/2014/main" id="{A85ECE4B-06C3-4986-B3E3-8448B6BA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3871913"/>
              <a:ext cx="38100" cy="1273175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195">
              <a:extLst>
                <a:ext uri="{FF2B5EF4-FFF2-40B4-BE49-F238E27FC236}">
                  <a16:creationId xmlns="" xmlns:a16="http://schemas.microsoft.com/office/drawing/2014/main" id="{52847039-1DC6-4D01-B448-0D61FD70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050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196">
              <a:extLst>
                <a:ext uri="{FF2B5EF4-FFF2-40B4-BE49-F238E27FC236}">
                  <a16:creationId xmlns="" xmlns:a16="http://schemas.microsoft.com/office/drawing/2014/main" id="{19A815C6-06D7-4101-A357-8D2A7B2ED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4310063"/>
              <a:ext cx="38100" cy="396875"/>
            </a:xfrm>
            <a:custGeom>
              <a:avLst/>
              <a:gdLst>
                <a:gd name="T0" fmla="*/ 0 w 10"/>
                <a:gd name="T1" fmla="*/ 7 h 105"/>
                <a:gd name="T2" fmla="*/ 0 w 10"/>
                <a:gd name="T3" fmla="*/ 99 h 105"/>
                <a:gd name="T4" fmla="*/ 10 w 10"/>
                <a:gd name="T5" fmla="*/ 99 h 105"/>
                <a:gd name="T6" fmla="*/ 10 w 10"/>
                <a:gd name="T7" fmla="*/ 7 h 105"/>
                <a:gd name="T8" fmla="*/ 0 w 10"/>
                <a:gd name="T9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5">
                  <a:moveTo>
                    <a:pt x="0" y="7"/>
                  </a:moveTo>
                  <a:cubicBezTo>
                    <a:pt x="0" y="38"/>
                    <a:pt x="0" y="68"/>
                    <a:pt x="0" y="99"/>
                  </a:cubicBezTo>
                  <a:cubicBezTo>
                    <a:pt x="0" y="105"/>
                    <a:pt x="10" y="105"/>
                    <a:pt x="10" y="99"/>
                  </a:cubicBezTo>
                  <a:cubicBezTo>
                    <a:pt x="10" y="68"/>
                    <a:pt x="10" y="3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197">
              <a:extLst>
                <a:ext uri="{FF2B5EF4-FFF2-40B4-BE49-F238E27FC236}">
                  <a16:creationId xmlns="" xmlns:a16="http://schemas.microsoft.com/office/drawing/2014/main" id="{A397B085-C4F3-4217-B761-3C0EDDC87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125913"/>
              <a:ext cx="38100" cy="766762"/>
            </a:xfrm>
            <a:custGeom>
              <a:avLst/>
              <a:gdLst>
                <a:gd name="T0" fmla="*/ 0 w 10"/>
                <a:gd name="T1" fmla="*/ 7 h 203"/>
                <a:gd name="T2" fmla="*/ 0 w 10"/>
                <a:gd name="T3" fmla="*/ 197 h 203"/>
                <a:gd name="T4" fmla="*/ 10 w 10"/>
                <a:gd name="T5" fmla="*/ 197 h 203"/>
                <a:gd name="T6" fmla="*/ 10 w 10"/>
                <a:gd name="T7" fmla="*/ 7 h 203"/>
                <a:gd name="T8" fmla="*/ 0 w 10"/>
                <a:gd name="T9" fmla="*/ 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3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198">
              <a:extLst>
                <a:ext uri="{FF2B5EF4-FFF2-40B4-BE49-F238E27FC236}">
                  <a16:creationId xmlns="" xmlns:a16="http://schemas.microsoft.com/office/drawing/2014/main" id="{EACC30D5-0454-446F-A07A-13BEB36F5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0" y="4257675"/>
              <a:ext cx="38100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Freeform 199">
              <a:extLst>
                <a:ext uri="{FF2B5EF4-FFF2-40B4-BE49-F238E27FC236}">
                  <a16:creationId xmlns="" xmlns:a16="http://schemas.microsoft.com/office/drawing/2014/main" id="{8BD9597E-5880-4473-8B4F-3AD091EDE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863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200">
              <a:extLst>
                <a:ext uri="{FF2B5EF4-FFF2-40B4-BE49-F238E27FC236}">
                  <a16:creationId xmlns="" xmlns:a16="http://schemas.microsoft.com/office/drawing/2014/main" id="{DBBB8465-7829-4D76-8ECD-8DC1D058A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201">
              <a:extLst>
                <a:ext uri="{FF2B5EF4-FFF2-40B4-BE49-F238E27FC236}">
                  <a16:creationId xmlns="" xmlns:a16="http://schemas.microsoft.com/office/drawing/2014/main" id="{D97ED983-9A2E-41D4-969D-2094F6719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9388" y="3929063"/>
              <a:ext cx="38100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202">
              <a:extLst>
                <a:ext uri="{FF2B5EF4-FFF2-40B4-BE49-F238E27FC236}">
                  <a16:creationId xmlns="" xmlns:a16="http://schemas.microsoft.com/office/drawing/2014/main" id="{B6793A3A-43D7-4F75-9898-EB1767D6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203">
              <a:extLst>
                <a:ext uri="{FF2B5EF4-FFF2-40B4-BE49-F238E27FC236}">
                  <a16:creationId xmlns="" xmlns:a16="http://schemas.microsoft.com/office/drawing/2014/main" id="{C584D424-0961-46F7-985D-BD213CFF8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2913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204">
              <a:extLst>
                <a:ext uri="{FF2B5EF4-FFF2-40B4-BE49-F238E27FC236}">
                  <a16:creationId xmlns="" xmlns:a16="http://schemas.microsoft.com/office/drawing/2014/main" id="{FF650037-AB93-4E05-B556-1F10A020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467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205">
              <a:extLst>
                <a:ext uri="{FF2B5EF4-FFF2-40B4-BE49-F238E27FC236}">
                  <a16:creationId xmlns="" xmlns:a16="http://schemas.microsoft.com/office/drawing/2014/main" id="{70E32A7E-ADDC-4BAF-A671-5E4F4CC68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1200" y="3929063"/>
              <a:ext cx="36513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206">
              <a:extLst>
                <a:ext uri="{FF2B5EF4-FFF2-40B4-BE49-F238E27FC236}">
                  <a16:creationId xmlns="" xmlns:a16="http://schemas.microsoft.com/office/drawing/2014/main" id="{D251B86C-1DF7-4727-BD72-306F0AF8C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963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207">
              <a:extLst>
                <a:ext uri="{FF2B5EF4-FFF2-40B4-BE49-F238E27FC236}">
                  <a16:creationId xmlns="" xmlns:a16="http://schemas.microsoft.com/office/drawing/2014/main" id="{A34A353D-2B6A-4890-BF28-69954AE9D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4725" y="4205288"/>
              <a:ext cx="38100" cy="608012"/>
            </a:xfrm>
            <a:custGeom>
              <a:avLst/>
              <a:gdLst>
                <a:gd name="T0" fmla="*/ 0 w 10"/>
                <a:gd name="T1" fmla="*/ 7 h 161"/>
                <a:gd name="T2" fmla="*/ 0 w 10"/>
                <a:gd name="T3" fmla="*/ 155 h 161"/>
                <a:gd name="T4" fmla="*/ 10 w 10"/>
                <a:gd name="T5" fmla="*/ 155 h 161"/>
                <a:gd name="T6" fmla="*/ 10 w 10"/>
                <a:gd name="T7" fmla="*/ 7 h 161"/>
                <a:gd name="T8" fmla="*/ 0 w 10"/>
                <a:gd name="T9" fmla="*/ 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1">
                  <a:moveTo>
                    <a:pt x="0" y="7"/>
                  </a:moveTo>
                  <a:cubicBezTo>
                    <a:pt x="0" y="56"/>
                    <a:pt x="0" y="106"/>
                    <a:pt x="0" y="155"/>
                  </a:cubicBezTo>
                  <a:cubicBezTo>
                    <a:pt x="0" y="161"/>
                    <a:pt x="10" y="161"/>
                    <a:pt x="10" y="155"/>
                  </a:cubicBezTo>
                  <a:cubicBezTo>
                    <a:pt x="10" y="106"/>
                    <a:pt x="10" y="5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208">
              <a:extLst>
                <a:ext uri="{FF2B5EF4-FFF2-40B4-BE49-F238E27FC236}">
                  <a16:creationId xmlns="" xmlns:a16="http://schemas.microsoft.com/office/drawing/2014/main" id="{721F9946-4A2D-4293-BAA0-5061365FE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648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209">
              <a:extLst>
                <a:ext uri="{FF2B5EF4-FFF2-40B4-BE49-F238E27FC236}">
                  <a16:creationId xmlns="" xmlns:a16="http://schemas.microsoft.com/office/drawing/2014/main" id="{85CAE99D-591D-4B57-B6FE-514F16475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250" y="4125913"/>
              <a:ext cx="38100" cy="766762"/>
            </a:xfrm>
            <a:custGeom>
              <a:avLst/>
              <a:gdLst>
                <a:gd name="T0" fmla="*/ 0 w 10"/>
                <a:gd name="T1" fmla="*/ 7 h 203"/>
                <a:gd name="T2" fmla="*/ 0 w 10"/>
                <a:gd name="T3" fmla="*/ 197 h 203"/>
                <a:gd name="T4" fmla="*/ 10 w 10"/>
                <a:gd name="T5" fmla="*/ 197 h 203"/>
                <a:gd name="T6" fmla="*/ 10 w 10"/>
                <a:gd name="T7" fmla="*/ 7 h 203"/>
                <a:gd name="T8" fmla="*/ 0 w 10"/>
                <a:gd name="T9" fmla="*/ 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3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210">
              <a:extLst>
                <a:ext uri="{FF2B5EF4-FFF2-40B4-BE49-F238E27FC236}">
                  <a16:creationId xmlns="" xmlns:a16="http://schemas.microsoft.com/office/drawing/2014/main" id="{6FD16F2E-1F15-4DC8-ABC0-62E152C34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4257675"/>
              <a:ext cx="38100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211">
              <a:extLst>
                <a:ext uri="{FF2B5EF4-FFF2-40B4-BE49-F238E27FC236}">
                  <a16:creationId xmlns="" xmlns:a16="http://schemas.microsoft.com/office/drawing/2014/main" id="{FF70AD53-94C2-4C3D-A607-C41370A3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775" y="3800475"/>
              <a:ext cx="38100" cy="1417637"/>
            </a:xfrm>
            <a:custGeom>
              <a:avLst/>
              <a:gdLst>
                <a:gd name="T0" fmla="*/ 0 w 10"/>
                <a:gd name="T1" fmla="*/ 7 h 375"/>
                <a:gd name="T2" fmla="*/ 0 w 10"/>
                <a:gd name="T3" fmla="*/ 369 h 375"/>
                <a:gd name="T4" fmla="*/ 10 w 10"/>
                <a:gd name="T5" fmla="*/ 369 h 375"/>
                <a:gd name="T6" fmla="*/ 10 w 10"/>
                <a:gd name="T7" fmla="*/ 7 h 375"/>
                <a:gd name="T8" fmla="*/ 0 w 10"/>
                <a:gd name="T9" fmla="*/ 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75">
                  <a:moveTo>
                    <a:pt x="0" y="7"/>
                  </a:moveTo>
                  <a:cubicBezTo>
                    <a:pt x="0" y="128"/>
                    <a:pt x="0" y="248"/>
                    <a:pt x="0" y="369"/>
                  </a:cubicBezTo>
                  <a:cubicBezTo>
                    <a:pt x="0" y="375"/>
                    <a:pt x="10" y="375"/>
                    <a:pt x="10" y="369"/>
                  </a:cubicBezTo>
                  <a:cubicBezTo>
                    <a:pt x="10" y="248"/>
                    <a:pt x="10" y="1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212">
              <a:extLst>
                <a:ext uri="{FF2B5EF4-FFF2-40B4-BE49-F238E27FC236}">
                  <a16:creationId xmlns="" xmlns:a16="http://schemas.microsoft.com/office/drawing/2014/main" id="{FCB5E533-DB6F-4E2B-A446-A3FBDE3E3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353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213">
              <a:extLst>
                <a:ext uri="{FF2B5EF4-FFF2-40B4-BE49-F238E27FC236}">
                  <a16:creationId xmlns="" xmlns:a16="http://schemas.microsoft.com/office/drawing/2014/main" id="{C458987D-AFDF-47E2-B2A2-F85483E1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0063" y="4257675"/>
              <a:ext cx="36513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214">
              <a:extLst>
                <a:ext uri="{FF2B5EF4-FFF2-40B4-BE49-F238E27FC236}">
                  <a16:creationId xmlns="" xmlns:a16="http://schemas.microsoft.com/office/drawing/2014/main" id="{D09996F0-21CD-4E95-AA01-63F6DC2F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825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215">
              <a:extLst>
                <a:ext uri="{FF2B5EF4-FFF2-40B4-BE49-F238E27FC236}">
                  <a16:creationId xmlns="" xmlns:a16="http://schemas.microsoft.com/office/drawing/2014/main" id="{810779F5-085F-4213-8C92-384AFE4B6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358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216">
              <a:extLst>
                <a:ext uri="{FF2B5EF4-FFF2-40B4-BE49-F238E27FC236}">
                  <a16:creationId xmlns="" xmlns:a16="http://schemas.microsoft.com/office/drawing/2014/main" id="{D22629BE-8CD8-40B4-B014-CCC34CB8F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53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217">
              <a:extLst>
                <a:ext uri="{FF2B5EF4-FFF2-40B4-BE49-F238E27FC236}">
                  <a16:creationId xmlns="" xmlns:a16="http://schemas.microsoft.com/office/drawing/2014/main" id="{695DAF00-3FCA-42C2-89DC-9F9C4F177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7113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218">
              <a:extLst>
                <a:ext uri="{FF2B5EF4-FFF2-40B4-BE49-F238E27FC236}">
                  <a16:creationId xmlns="" xmlns:a16="http://schemas.microsoft.com/office/drawing/2014/main" id="{A3AFFEAF-3DB2-4C82-9457-DAB5F9B03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875" y="4367213"/>
              <a:ext cx="38100" cy="282575"/>
            </a:xfrm>
            <a:custGeom>
              <a:avLst/>
              <a:gdLst>
                <a:gd name="T0" fmla="*/ 0 w 10"/>
                <a:gd name="T1" fmla="*/ 7 h 75"/>
                <a:gd name="T2" fmla="*/ 0 w 10"/>
                <a:gd name="T3" fmla="*/ 69 h 75"/>
                <a:gd name="T4" fmla="*/ 10 w 10"/>
                <a:gd name="T5" fmla="*/ 69 h 75"/>
                <a:gd name="T6" fmla="*/ 10 w 10"/>
                <a:gd name="T7" fmla="*/ 7 h 75"/>
                <a:gd name="T8" fmla="*/ 0 w 10"/>
                <a:gd name="T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5">
                  <a:moveTo>
                    <a:pt x="0" y="7"/>
                  </a:moveTo>
                  <a:cubicBezTo>
                    <a:pt x="0" y="28"/>
                    <a:pt x="0" y="48"/>
                    <a:pt x="0" y="69"/>
                  </a:cubicBezTo>
                  <a:cubicBezTo>
                    <a:pt x="0" y="75"/>
                    <a:pt x="10" y="75"/>
                    <a:pt x="10" y="69"/>
                  </a:cubicBezTo>
                  <a:cubicBezTo>
                    <a:pt x="10" y="48"/>
                    <a:pt x="10" y="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219">
              <a:extLst>
                <a:ext uri="{FF2B5EF4-FFF2-40B4-BE49-F238E27FC236}">
                  <a16:creationId xmlns="" xmlns:a16="http://schemas.microsoft.com/office/drawing/2014/main" id="{89C909CA-1E15-48DD-86BA-4E5214F78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063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220">
              <a:extLst>
                <a:ext uri="{FF2B5EF4-FFF2-40B4-BE49-F238E27FC236}">
                  <a16:creationId xmlns="" xmlns:a16="http://schemas.microsoft.com/office/drawing/2014/main" id="{6C9B6EEF-4CD0-44D0-8421-81E90385E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2400" y="4416425"/>
              <a:ext cx="38100" cy="18573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599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4C2F4D6-9BE9-4543-9204-1D1C1BE03430}"/>
              </a:ext>
            </a:extLst>
          </p:cNvPr>
          <p:cNvGrpSpPr/>
          <p:nvPr/>
        </p:nvGrpSpPr>
        <p:grpSpPr>
          <a:xfrm>
            <a:off x="5254274" y="5157192"/>
            <a:ext cx="6834568" cy="1224136"/>
            <a:chOff x="1485900" y="2636912"/>
            <a:chExt cx="9460308" cy="2361788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D3666B17-37F8-4565-BDA4-7BC2C598BBC5}"/>
                </a:ext>
              </a:extLst>
            </p:cNvPr>
            <p:cNvGrpSpPr/>
            <p:nvPr/>
          </p:nvGrpSpPr>
          <p:grpSpPr>
            <a:xfrm>
              <a:off x="1485900" y="2636912"/>
              <a:ext cx="8408271" cy="2361788"/>
              <a:chOff x="1541463" y="3026017"/>
              <a:chExt cx="7067550" cy="1985196"/>
            </a:xfrm>
          </p:grpSpPr>
          <p:sp>
            <p:nvSpPr>
              <p:cNvPr id="8" name="Freeform 5">
                <a:extLst>
                  <a:ext uri="{FF2B5EF4-FFF2-40B4-BE49-F238E27FC236}">
                    <a16:creationId xmlns="" xmlns:a16="http://schemas.microsoft.com/office/drawing/2014/main" id="{F24D542A-6F56-43E9-9309-E0A2AC689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463" y="3026017"/>
                <a:ext cx="7008813" cy="1069975"/>
              </a:xfrm>
              <a:custGeom>
                <a:avLst/>
                <a:gdLst>
                  <a:gd name="T0" fmla="*/ 0 w 1557"/>
                  <a:gd name="T1" fmla="*/ 204 h 237"/>
                  <a:gd name="T2" fmla="*/ 160 w 1557"/>
                  <a:gd name="T3" fmla="*/ 138 h 237"/>
                  <a:gd name="T4" fmla="*/ 353 w 1557"/>
                  <a:gd name="T5" fmla="*/ 114 h 237"/>
                  <a:gd name="T6" fmla="*/ 521 w 1557"/>
                  <a:gd name="T7" fmla="*/ 74 h 237"/>
                  <a:gd name="T8" fmla="*/ 687 w 1557"/>
                  <a:gd name="T9" fmla="*/ 49 h 237"/>
                  <a:gd name="T10" fmla="*/ 952 w 1557"/>
                  <a:gd name="T11" fmla="*/ 126 h 237"/>
                  <a:gd name="T12" fmla="*/ 1169 w 1557"/>
                  <a:gd name="T13" fmla="*/ 140 h 237"/>
                  <a:gd name="T14" fmla="*/ 1280 w 1557"/>
                  <a:gd name="T15" fmla="*/ 138 h 237"/>
                  <a:gd name="T16" fmla="*/ 1404 w 1557"/>
                  <a:gd name="T17" fmla="*/ 180 h 237"/>
                  <a:gd name="T18" fmla="*/ 1557 w 1557"/>
                  <a:gd name="T19" fmla="*/ 204 h 237"/>
                  <a:gd name="T20" fmla="*/ 0 w 1557"/>
                  <a:gd name="T21" fmla="*/ 20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7" h="237">
                    <a:moveTo>
                      <a:pt x="0" y="204"/>
                    </a:moveTo>
                    <a:cubicBezTo>
                      <a:pt x="0" y="204"/>
                      <a:pt x="104" y="212"/>
                      <a:pt x="160" y="138"/>
                    </a:cubicBezTo>
                    <a:cubicBezTo>
                      <a:pt x="216" y="65"/>
                      <a:pt x="271" y="84"/>
                      <a:pt x="353" y="114"/>
                    </a:cubicBezTo>
                    <a:cubicBezTo>
                      <a:pt x="436" y="145"/>
                      <a:pt x="471" y="120"/>
                      <a:pt x="521" y="74"/>
                    </a:cubicBezTo>
                    <a:cubicBezTo>
                      <a:pt x="572" y="29"/>
                      <a:pt x="628" y="0"/>
                      <a:pt x="687" y="49"/>
                    </a:cubicBezTo>
                    <a:cubicBezTo>
                      <a:pt x="745" y="98"/>
                      <a:pt x="828" y="237"/>
                      <a:pt x="952" y="126"/>
                    </a:cubicBezTo>
                    <a:cubicBezTo>
                      <a:pt x="1076" y="16"/>
                      <a:pt x="1127" y="107"/>
                      <a:pt x="1169" y="140"/>
                    </a:cubicBezTo>
                    <a:cubicBezTo>
                      <a:pt x="1212" y="173"/>
                      <a:pt x="1243" y="146"/>
                      <a:pt x="1280" y="138"/>
                    </a:cubicBezTo>
                    <a:cubicBezTo>
                      <a:pt x="1317" y="130"/>
                      <a:pt x="1363" y="160"/>
                      <a:pt x="1404" y="180"/>
                    </a:cubicBezTo>
                    <a:cubicBezTo>
                      <a:pt x="1445" y="200"/>
                      <a:pt x="1507" y="204"/>
                      <a:pt x="1557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0000"/>
                    </a:schemeClr>
                  </a:gs>
                  <a:gs pos="100000">
                    <a:schemeClr val="accent2">
                      <a:alpha val="5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="" xmlns:a16="http://schemas.microsoft.com/office/drawing/2014/main" id="{207C9FFB-67EB-4EAA-A194-77A4DB06A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813" y="3946000"/>
                <a:ext cx="6807200" cy="1065213"/>
              </a:xfrm>
              <a:custGeom>
                <a:avLst/>
                <a:gdLst>
                  <a:gd name="T0" fmla="*/ 1512 w 1512"/>
                  <a:gd name="T1" fmla="*/ 0 h 236"/>
                  <a:gd name="T2" fmla="*/ 1427 w 1512"/>
                  <a:gd name="T3" fmla="*/ 21 h 236"/>
                  <a:gd name="T4" fmla="*/ 1324 w 1512"/>
                  <a:gd name="T5" fmla="*/ 134 h 236"/>
                  <a:gd name="T6" fmla="*/ 1123 w 1512"/>
                  <a:gd name="T7" fmla="*/ 90 h 236"/>
                  <a:gd name="T8" fmla="*/ 911 w 1512"/>
                  <a:gd name="T9" fmla="*/ 230 h 236"/>
                  <a:gd name="T10" fmla="*/ 681 w 1512"/>
                  <a:gd name="T11" fmla="*/ 34 h 236"/>
                  <a:gd name="T12" fmla="*/ 496 w 1512"/>
                  <a:gd name="T13" fmla="*/ 170 h 236"/>
                  <a:gd name="T14" fmla="*/ 388 w 1512"/>
                  <a:gd name="T15" fmla="*/ 108 h 236"/>
                  <a:gd name="T16" fmla="*/ 312 w 1512"/>
                  <a:gd name="T17" fmla="*/ 58 h 236"/>
                  <a:gd name="T18" fmla="*/ 168 w 1512"/>
                  <a:gd name="T19" fmla="*/ 56 h 236"/>
                  <a:gd name="T20" fmla="*/ 0 w 1512"/>
                  <a:gd name="T21" fmla="*/ 0 h 236"/>
                  <a:gd name="T22" fmla="*/ 1512 w 1512"/>
                  <a:gd name="T23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12" h="236">
                    <a:moveTo>
                      <a:pt x="1512" y="0"/>
                    </a:moveTo>
                    <a:cubicBezTo>
                      <a:pt x="1482" y="0"/>
                      <a:pt x="1454" y="4"/>
                      <a:pt x="1427" y="21"/>
                    </a:cubicBezTo>
                    <a:cubicBezTo>
                      <a:pt x="1382" y="49"/>
                      <a:pt x="1363" y="101"/>
                      <a:pt x="1324" y="134"/>
                    </a:cubicBezTo>
                    <a:cubicBezTo>
                      <a:pt x="1255" y="193"/>
                      <a:pt x="1191" y="92"/>
                      <a:pt x="1123" y="90"/>
                    </a:cubicBezTo>
                    <a:cubicBezTo>
                      <a:pt x="1059" y="87"/>
                      <a:pt x="1007" y="236"/>
                      <a:pt x="911" y="230"/>
                    </a:cubicBezTo>
                    <a:cubicBezTo>
                      <a:pt x="815" y="223"/>
                      <a:pt x="805" y="39"/>
                      <a:pt x="681" y="34"/>
                    </a:cubicBezTo>
                    <a:cubicBezTo>
                      <a:pt x="564" y="28"/>
                      <a:pt x="597" y="154"/>
                      <a:pt x="496" y="170"/>
                    </a:cubicBezTo>
                    <a:cubicBezTo>
                      <a:pt x="451" y="177"/>
                      <a:pt x="414" y="143"/>
                      <a:pt x="388" y="108"/>
                    </a:cubicBezTo>
                    <a:cubicBezTo>
                      <a:pt x="369" y="83"/>
                      <a:pt x="347" y="48"/>
                      <a:pt x="312" y="58"/>
                    </a:cubicBezTo>
                    <a:cubicBezTo>
                      <a:pt x="263" y="73"/>
                      <a:pt x="233" y="106"/>
                      <a:pt x="168" y="56"/>
                    </a:cubicBezTo>
                    <a:cubicBezTo>
                      <a:pt x="126" y="24"/>
                      <a:pt x="115" y="0"/>
                      <a:pt x="0" y="0"/>
                    </a:cubicBezTo>
                    <a:cubicBezTo>
                      <a:pt x="0" y="0"/>
                      <a:pt x="1509" y="0"/>
                      <a:pt x="15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2">
                      <a:alpha val="7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1BACC1FD-EE5E-4825-8288-C4797A435EEC}"/>
                </a:ext>
              </a:extLst>
            </p:cNvPr>
            <p:cNvGrpSpPr/>
            <p:nvPr/>
          </p:nvGrpSpPr>
          <p:grpSpPr>
            <a:xfrm>
              <a:off x="2619148" y="2636912"/>
              <a:ext cx="8327060" cy="2175179"/>
              <a:chOff x="3648075" y="1246188"/>
              <a:chExt cx="6999288" cy="1828342"/>
            </a:xfrm>
          </p:grpSpPr>
          <p:sp>
            <p:nvSpPr>
              <p:cNvPr id="6" name="Freeform 7">
                <a:extLst>
                  <a:ext uri="{FF2B5EF4-FFF2-40B4-BE49-F238E27FC236}">
                    <a16:creationId xmlns="" xmlns:a16="http://schemas.microsoft.com/office/drawing/2014/main" id="{80848B00-D666-421C-802C-6CDADF306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075" y="1246188"/>
                <a:ext cx="6675438" cy="938213"/>
              </a:xfrm>
              <a:custGeom>
                <a:avLst/>
                <a:gdLst>
                  <a:gd name="T0" fmla="*/ 0 w 1483"/>
                  <a:gd name="T1" fmla="*/ 204 h 208"/>
                  <a:gd name="T2" fmla="*/ 129 w 1483"/>
                  <a:gd name="T3" fmla="*/ 154 h 208"/>
                  <a:gd name="T4" fmla="*/ 312 w 1483"/>
                  <a:gd name="T5" fmla="*/ 94 h 208"/>
                  <a:gd name="T6" fmla="*/ 511 w 1483"/>
                  <a:gd name="T7" fmla="*/ 75 h 208"/>
                  <a:gd name="T8" fmla="*/ 659 w 1483"/>
                  <a:gd name="T9" fmla="*/ 38 h 208"/>
                  <a:gd name="T10" fmla="*/ 810 w 1483"/>
                  <a:gd name="T11" fmla="*/ 157 h 208"/>
                  <a:gd name="T12" fmla="*/ 1044 w 1483"/>
                  <a:gd name="T13" fmla="*/ 75 h 208"/>
                  <a:gd name="T14" fmla="*/ 1209 w 1483"/>
                  <a:gd name="T15" fmla="*/ 150 h 208"/>
                  <a:gd name="T16" fmla="*/ 1365 w 1483"/>
                  <a:gd name="T17" fmla="*/ 159 h 208"/>
                  <a:gd name="T18" fmla="*/ 1483 w 1483"/>
                  <a:gd name="T19" fmla="*/ 204 h 208"/>
                  <a:gd name="T20" fmla="*/ 0 w 1483"/>
                  <a:gd name="T21" fmla="*/ 20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3" h="208">
                    <a:moveTo>
                      <a:pt x="0" y="204"/>
                    </a:moveTo>
                    <a:cubicBezTo>
                      <a:pt x="0" y="204"/>
                      <a:pt x="82" y="199"/>
                      <a:pt x="129" y="154"/>
                    </a:cubicBezTo>
                    <a:cubicBezTo>
                      <a:pt x="189" y="98"/>
                      <a:pt x="235" y="49"/>
                      <a:pt x="312" y="94"/>
                    </a:cubicBezTo>
                    <a:cubicBezTo>
                      <a:pt x="397" y="143"/>
                      <a:pt x="427" y="149"/>
                      <a:pt x="511" y="75"/>
                    </a:cubicBezTo>
                    <a:cubicBezTo>
                      <a:pt x="595" y="0"/>
                      <a:pt x="629" y="14"/>
                      <a:pt x="659" y="38"/>
                    </a:cubicBezTo>
                    <a:cubicBezTo>
                      <a:pt x="704" y="75"/>
                      <a:pt x="731" y="146"/>
                      <a:pt x="810" y="157"/>
                    </a:cubicBezTo>
                    <a:cubicBezTo>
                      <a:pt x="889" y="168"/>
                      <a:pt x="945" y="58"/>
                      <a:pt x="1044" y="75"/>
                    </a:cubicBezTo>
                    <a:cubicBezTo>
                      <a:pt x="1136" y="90"/>
                      <a:pt x="1113" y="161"/>
                      <a:pt x="1209" y="150"/>
                    </a:cubicBezTo>
                    <a:cubicBezTo>
                      <a:pt x="1273" y="143"/>
                      <a:pt x="1290" y="110"/>
                      <a:pt x="1365" y="159"/>
                    </a:cubicBezTo>
                    <a:cubicBezTo>
                      <a:pt x="1441" y="208"/>
                      <a:pt x="1483" y="204"/>
                      <a:pt x="1483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20000"/>
                    </a:schemeClr>
                  </a:gs>
                  <a:gs pos="100000">
                    <a:schemeClr val="accent1">
                      <a:alpha val="3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" name="Freeform 8">
                <a:extLst>
                  <a:ext uri="{FF2B5EF4-FFF2-40B4-BE49-F238E27FC236}">
                    <a16:creationId xmlns="" xmlns:a16="http://schemas.microsoft.com/office/drawing/2014/main" id="{64D0895C-BEC6-4C35-A085-3F2458EBC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263" y="2158542"/>
                <a:ext cx="6769100" cy="915988"/>
              </a:xfrm>
              <a:custGeom>
                <a:avLst/>
                <a:gdLst>
                  <a:gd name="T0" fmla="*/ 0 w 1504"/>
                  <a:gd name="T1" fmla="*/ 2 h 203"/>
                  <a:gd name="T2" fmla="*/ 98 w 1504"/>
                  <a:gd name="T3" fmla="*/ 23 h 203"/>
                  <a:gd name="T4" fmla="*/ 233 w 1504"/>
                  <a:gd name="T5" fmla="*/ 61 h 203"/>
                  <a:gd name="T6" fmla="*/ 343 w 1504"/>
                  <a:gd name="T7" fmla="*/ 74 h 203"/>
                  <a:gd name="T8" fmla="*/ 495 w 1504"/>
                  <a:gd name="T9" fmla="*/ 115 h 203"/>
                  <a:gd name="T10" fmla="*/ 650 w 1504"/>
                  <a:gd name="T11" fmla="*/ 30 h 203"/>
                  <a:gd name="T12" fmla="*/ 864 w 1504"/>
                  <a:gd name="T13" fmla="*/ 177 h 203"/>
                  <a:gd name="T14" fmla="*/ 1096 w 1504"/>
                  <a:gd name="T15" fmla="*/ 68 h 203"/>
                  <a:gd name="T16" fmla="*/ 1250 w 1504"/>
                  <a:gd name="T17" fmla="*/ 115 h 203"/>
                  <a:gd name="T18" fmla="*/ 1504 w 1504"/>
                  <a:gd name="T19" fmla="*/ 2 h 203"/>
                  <a:gd name="T20" fmla="*/ 0 w 1504"/>
                  <a:gd name="T21" fmla="*/ 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04" h="203">
                    <a:moveTo>
                      <a:pt x="0" y="2"/>
                    </a:moveTo>
                    <a:cubicBezTo>
                      <a:pt x="0" y="2"/>
                      <a:pt x="53" y="0"/>
                      <a:pt x="98" y="23"/>
                    </a:cubicBezTo>
                    <a:cubicBezTo>
                      <a:pt x="143" y="46"/>
                      <a:pt x="167" y="82"/>
                      <a:pt x="233" y="61"/>
                    </a:cubicBezTo>
                    <a:cubicBezTo>
                      <a:pt x="299" y="40"/>
                      <a:pt x="308" y="37"/>
                      <a:pt x="343" y="74"/>
                    </a:cubicBezTo>
                    <a:cubicBezTo>
                      <a:pt x="378" y="111"/>
                      <a:pt x="415" y="140"/>
                      <a:pt x="495" y="115"/>
                    </a:cubicBezTo>
                    <a:cubicBezTo>
                      <a:pt x="575" y="90"/>
                      <a:pt x="552" y="25"/>
                      <a:pt x="650" y="30"/>
                    </a:cubicBezTo>
                    <a:cubicBezTo>
                      <a:pt x="748" y="35"/>
                      <a:pt x="740" y="151"/>
                      <a:pt x="864" y="177"/>
                    </a:cubicBezTo>
                    <a:cubicBezTo>
                      <a:pt x="988" y="203"/>
                      <a:pt x="1017" y="56"/>
                      <a:pt x="1096" y="68"/>
                    </a:cubicBezTo>
                    <a:cubicBezTo>
                      <a:pt x="1175" y="80"/>
                      <a:pt x="1165" y="114"/>
                      <a:pt x="1250" y="115"/>
                    </a:cubicBezTo>
                    <a:cubicBezTo>
                      <a:pt x="1335" y="116"/>
                      <a:pt x="1326" y="3"/>
                      <a:pt x="1504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10000"/>
                    </a:schemeClr>
                  </a:gs>
                  <a:gs pos="100000">
                    <a:schemeClr val="accent1">
                      <a:alpha val="6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1485900" y="908720"/>
            <a:ext cx="9410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Introduction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01924" y="2349169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About Speech Language Recognition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Problem Statement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Objectives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325D31F9-0F70-4DF1-8170-113EA16C2682}"/>
              </a:ext>
            </a:extLst>
          </p:cNvPr>
          <p:cNvSpPr>
            <a:spLocks/>
          </p:cNvSpPr>
          <p:nvPr/>
        </p:nvSpPr>
        <p:spPr bwMode="auto">
          <a:xfrm flipH="1">
            <a:off x="5662364" y="4581128"/>
            <a:ext cx="5097652" cy="1209485"/>
          </a:xfrm>
          <a:custGeom>
            <a:avLst/>
            <a:gdLst>
              <a:gd name="T0" fmla="*/ 0 w 1711"/>
              <a:gd name="T1" fmla="*/ 147 h 404"/>
              <a:gd name="T2" fmla="*/ 48 w 1711"/>
              <a:gd name="T3" fmla="*/ 147 h 404"/>
              <a:gd name="T4" fmla="*/ 126 w 1711"/>
              <a:gd name="T5" fmla="*/ 170 h 404"/>
              <a:gd name="T6" fmla="*/ 248 w 1711"/>
              <a:gd name="T7" fmla="*/ 147 h 404"/>
              <a:gd name="T8" fmla="*/ 329 w 1711"/>
              <a:gd name="T9" fmla="*/ 6 h 404"/>
              <a:gd name="T10" fmla="*/ 401 w 1711"/>
              <a:gd name="T11" fmla="*/ 135 h 404"/>
              <a:gd name="T12" fmla="*/ 493 w 1711"/>
              <a:gd name="T13" fmla="*/ 388 h 404"/>
              <a:gd name="T14" fmla="*/ 600 w 1711"/>
              <a:gd name="T15" fmla="*/ 172 h 404"/>
              <a:gd name="T16" fmla="*/ 694 w 1711"/>
              <a:gd name="T17" fmla="*/ 69 h 404"/>
              <a:gd name="T18" fmla="*/ 815 w 1711"/>
              <a:gd name="T19" fmla="*/ 149 h 404"/>
              <a:gd name="T20" fmla="*/ 934 w 1711"/>
              <a:gd name="T21" fmla="*/ 116 h 404"/>
              <a:gd name="T22" fmla="*/ 1033 w 1711"/>
              <a:gd name="T23" fmla="*/ 130 h 404"/>
              <a:gd name="T24" fmla="*/ 1072 w 1711"/>
              <a:gd name="T25" fmla="*/ 231 h 404"/>
              <a:gd name="T26" fmla="*/ 1147 w 1711"/>
              <a:gd name="T27" fmla="*/ 292 h 404"/>
              <a:gd name="T28" fmla="*/ 1206 w 1711"/>
              <a:gd name="T29" fmla="*/ 207 h 404"/>
              <a:gd name="T30" fmla="*/ 1220 w 1711"/>
              <a:gd name="T31" fmla="*/ 155 h 404"/>
              <a:gd name="T32" fmla="*/ 1357 w 1711"/>
              <a:gd name="T33" fmla="*/ 61 h 404"/>
              <a:gd name="T34" fmla="*/ 1536 w 1711"/>
              <a:gd name="T35" fmla="*/ 176 h 404"/>
              <a:gd name="T36" fmla="*/ 1615 w 1711"/>
              <a:gd name="T37" fmla="*/ 148 h 404"/>
              <a:gd name="T38" fmla="*/ 1711 w 1711"/>
              <a:gd name="T39" fmla="*/ 139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11" h="404">
                <a:moveTo>
                  <a:pt x="0" y="147"/>
                </a:moveTo>
                <a:cubicBezTo>
                  <a:pt x="0" y="147"/>
                  <a:pt x="30" y="147"/>
                  <a:pt x="48" y="147"/>
                </a:cubicBezTo>
                <a:cubicBezTo>
                  <a:pt x="65" y="147"/>
                  <a:pt x="98" y="154"/>
                  <a:pt x="126" y="170"/>
                </a:cubicBezTo>
                <a:cubicBezTo>
                  <a:pt x="154" y="186"/>
                  <a:pt x="213" y="203"/>
                  <a:pt x="248" y="147"/>
                </a:cubicBezTo>
                <a:cubicBezTo>
                  <a:pt x="282" y="91"/>
                  <a:pt x="298" y="11"/>
                  <a:pt x="329" y="6"/>
                </a:cubicBezTo>
                <a:cubicBezTo>
                  <a:pt x="360" y="0"/>
                  <a:pt x="381" y="44"/>
                  <a:pt x="401" y="135"/>
                </a:cubicBezTo>
                <a:cubicBezTo>
                  <a:pt x="421" y="226"/>
                  <a:pt x="429" y="372"/>
                  <a:pt x="493" y="388"/>
                </a:cubicBezTo>
                <a:cubicBezTo>
                  <a:pt x="557" y="404"/>
                  <a:pt x="584" y="224"/>
                  <a:pt x="600" y="172"/>
                </a:cubicBezTo>
                <a:cubicBezTo>
                  <a:pt x="616" y="120"/>
                  <a:pt x="649" y="73"/>
                  <a:pt x="694" y="69"/>
                </a:cubicBezTo>
                <a:cubicBezTo>
                  <a:pt x="745" y="65"/>
                  <a:pt x="765" y="106"/>
                  <a:pt x="815" y="149"/>
                </a:cubicBezTo>
                <a:cubicBezTo>
                  <a:pt x="866" y="192"/>
                  <a:pt x="891" y="142"/>
                  <a:pt x="934" y="116"/>
                </a:cubicBezTo>
                <a:cubicBezTo>
                  <a:pt x="966" y="98"/>
                  <a:pt x="1008" y="104"/>
                  <a:pt x="1033" y="130"/>
                </a:cubicBezTo>
                <a:cubicBezTo>
                  <a:pt x="1060" y="156"/>
                  <a:pt x="1061" y="197"/>
                  <a:pt x="1072" y="231"/>
                </a:cubicBezTo>
                <a:cubicBezTo>
                  <a:pt x="1082" y="263"/>
                  <a:pt x="1109" y="300"/>
                  <a:pt x="1147" y="292"/>
                </a:cubicBezTo>
                <a:cubicBezTo>
                  <a:pt x="1185" y="284"/>
                  <a:pt x="1197" y="239"/>
                  <a:pt x="1206" y="207"/>
                </a:cubicBezTo>
                <a:cubicBezTo>
                  <a:pt x="1211" y="190"/>
                  <a:pt x="1216" y="172"/>
                  <a:pt x="1220" y="155"/>
                </a:cubicBezTo>
                <a:cubicBezTo>
                  <a:pt x="1235" y="88"/>
                  <a:pt x="1284" y="15"/>
                  <a:pt x="1357" y="61"/>
                </a:cubicBezTo>
                <a:cubicBezTo>
                  <a:pt x="1418" y="100"/>
                  <a:pt x="1451" y="195"/>
                  <a:pt x="1536" y="176"/>
                </a:cubicBezTo>
                <a:cubicBezTo>
                  <a:pt x="1564" y="170"/>
                  <a:pt x="1588" y="155"/>
                  <a:pt x="1615" y="148"/>
                </a:cubicBezTo>
                <a:cubicBezTo>
                  <a:pt x="1647" y="141"/>
                  <a:pt x="1679" y="137"/>
                  <a:pt x="1711" y="139"/>
                </a:cubicBezTo>
              </a:path>
            </a:pathLst>
          </a:custGeom>
          <a:noFill/>
          <a:ln w="57150" cap="rnd"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0" scaled="1"/>
              <a:tileRect/>
            </a:gra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="" xmlns:a16="http://schemas.microsoft.com/office/drawing/2014/main" id="{F033B7E3-2ADD-4C89-B3FE-D4783836B309}"/>
              </a:ext>
            </a:extLst>
          </p:cNvPr>
          <p:cNvSpPr>
            <a:spLocks/>
          </p:cNvSpPr>
          <p:nvPr/>
        </p:nvSpPr>
        <p:spPr bwMode="auto">
          <a:xfrm flipH="1">
            <a:off x="5319564" y="4221089"/>
            <a:ext cx="6160212" cy="1368152"/>
          </a:xfrm>
          <a:custGeom>
            <a:avLst/>
            <a:gdLst>
              <a:gd name="T0" fmla="*/ 0 w 1721"/>
              <a:gd name="T1" fmla="*/ 257 h 420"/>
              <a:gd name="T2" fmla="*/ 149 w 1721"/>
              <a:gd name="T3" fmla="*/ 234 h 420"/>
              <a:gd name="T4" fmla="*/ 293 w 1721"/>
              <a:gd name="T5" fmla="*/ 257 h 420"/>
              <a:gd name="T6" fmla="*/ 389 w 1721"/>
              <a:gd name="T7" fmla="*/ 398 h 420"/>
              <a:gd name="T8" fmla="*/ 474 w 1721"/>
              <a:gd name="T9" fmla="*/ 269 h 420"/>
              <a:gd name="T10" fmla="*/ 583 w 1721"/>
              <a:gd name="T11" fmla="*/ 16 h 420"/>
              <a:gd name="T12" fmla="*/ 709 w 1721"/>
              <a:gd name="T13" fmla="*/ 232 h 420"/>
              <a:gd name="T14" fmla="*/ 837 w 1721"/>
              <a:gd name="T15" fmla="*/ 395 h 420"/>
              <a:gd name="T16" fmla="*/ 958 w 1721"/>
              <a:gd name="T17" fmla="*/ 264 h 420"/>
              <a:gd name="T18" fmla="*/ 1024 w 1721"/>
              <a:gd name="T19" fmla="*/ 162 h 420"/>
              <a:gd name="T20" fmla="*/ 1084 w 1721"/>
              <a:gd name="T21" fmla="*/ 94 h 420"/>
              <a:gd name="T22" fmla="*/ 1169 w 1721"/>
              <a:gd name="T23" fmla="*/ 144 h 420"/>
              <a:gd name="T24" fmla="*/ 1249 w 1721"/>
              <a:gd name="T25" fmla="*/ 271 h 420"/>
              <a:gd name="T26" fmla="*/ 1301 w 1721"/>
              <a:gd name="T27" fmla="*/ 325 h 420"/>
              <a:gd name="T28" fmla="*/ 1403 w 1721"/>
              <a:gd name="T29" fmla="*/ 247 h 420"/>
              <a:gd name="T30" fmla="*/ 1498 w 1721"/>
              <a:gd name="T31" fmla="*/ 180 h 420"/>
              <a:gd name="T32" fmla="*/ 1721 w 1721"/>
              <a:gd name="T33" fmla="*/ 267 h 420"/>
              <a:gd name="connsiteX0" fmla="*/ 0 w 10073"/>
              <a:gd name="connsiteY0" fmla="*/ 5762 h 9131"/>
              <a:gd name="connsiteX1" fmla="*/ 866 w 10073"/>
              <a:gd name="connsiteY1" fmla="*/ 5214 h 9131"/>
              <a:gd name="connsiteX2" fmla="*/ 1702 w 10073"/>
              <a:gd name="connsiteY2" fmla="*/ 5762 h 9131"/>
              <a:gd name="connsiteX3" fmla="*/ 2260 w 10073"/>
              <a:gd name="connsiteY3" fmla="*/ 9119 h 9131"/>
              <a:gd name="connsiteX4" fmla="*/ 2754 w 10073"/>
              <a:gd name="connsiteY4" fmla="*/ 6048 h 9131"/>
              <a:gd name="connsiteX5" fmla="*/ 3388 w 10073"/>
              <a:gd name="connsiteY5" fmla="*/ 24 h 9131"/>
              <a:gd name="connsiteX6" fmla="*/ 4120 w 10073"/>
              <a:gd name="connsiteY6" fmla="*/ 5167 h 9131"/>
              <a:gd name="connsiteX7" fmla="*/ 4863 w 10073"/>
              <a:gd name="connsiteY7" fmla="*/ 9048 h 9131"/>
              <a:gd name="connsiteX8" fmla="*/ 5567 w 10073"/>
              <a:gd name="connsiteY8" fmla="*/ 5929 h 9131"/>
              <a:gd name="connsiteX9" fmla="*/ 5950 w 10073"/>
              <a:gd name="connsiteY9" fmla="*/ 3500 h 9131"/>
              <a:gd name="connsiteX10" fmla="*/ 6299 w 10073"/>
              <a:gd name="connsiteY10" fmla="*/ 1881 h 9131"/>
              <a:gd name="connsiteX11" fmla="*/ 6793 w 10073"/>
              <a:gd name="connsiteY11" fmla="*/ 3072 h 9131"/>
              <a:gd name="connsiteX12" fmla="*/ 7257 w 10073"/>
              <a:gd name="connsiteY12" fmla="*/ 6095 h 9131"/>
              <a:gd name="connsiteX13" fmla="*/ 7560 w 10073"/>
              <a:gd name="connsiteY13" fmla="*/ 7381 h 9131"/>
              <a:gd name="connsiteX14" fmla="*/ 8152 w 10073"/>
              <a:gd name="connsiteY14" fmla="*/ 5524 h 9131"/>
              <a:gd name="connsiteX15" fmla="*/ 8704 w 10073"/>
              <a:gd name="connsiteY15" fmla="*/ 3929 h 9131"/>
              <a:gd name="connsiteX16" fmla="*/ 10073 w 10073"/>
              <a:gd name="connsiteY16" fmla="*/ 5652 h 913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00" h="10001">
                <a:moveTo>
                  <a:pt x="0" y="6310"/>
                </a:moveTo>
                <a:cubicBezTo>
                  <a:pt x="300" y="6310"/>
                  <a:pt x="589" y="6310"/>
                  <a:pt x="860" y="5710"/>
                </a:cubicBezTo>
                <a:cubicBezTo>
                  <a:pt x="1055" y="5293"/>
                  <a:pt x="1453" y="4851"/>
                  <a:pt x="1690" y="6310"/>
                </a:cubicBezTo>
                <a:cubicBezTo>
                  <a:pt x="1927" y="7770"/>
                  <a:pt x="2036" y="9857"/>
                  <a:pt x="2244" y="9987"/>
                </a:cubicBezTo>
                <a:cubicBezTo>
                  <a:pt x="2451" y="10143"/>
                  <a:pt x="2602" y="8996"/>
                  <a:pt x="2734" y="6624"/>
                </a:cubicBezTo>
                <a:cubicBezTo>
                  <a:pt x="2873" y="4250"/>
                  <a:pt x="2925" y="444"/>
                  <a:pt x="3363" y="26"/>
                </a:cubicBezTo>
                <a:cubicBezTo>
                  <a:pt x="3801" y="-391"/>
                  <a:pt x="3980" y="4303"/>
                  <a:pt x="4090" y="5659"/>
                </a:cubicBezTo>
                <a:cubicBezTo>
                  <a:pt x="4199" y="7015"/>
                  <a:pt x="4355" y="10561"/>
                  <a:pt x="4828" y="9909"/>
                </a:cubicBezTo>
                <a:cubicBezTo>
                  <a:pt x="5168" y="9413"/>
                  <a:pt x="5353" y="7745"/>
                  <a:pt x="5527" y="6493"/>
                </a:cubicBezTo>
                <a:cubicBezTo>
                  <a:pt x="5653" y="5606"/>
                  <a:pt x="5786" y="4745"/>
                  <a:pt x="5907" y="3833"/>
                </a:cubicBezTo>
                <a:cubicBezTo>
                  <a:pt x="5993" y="3181"/>
                  <a:pt x="6086" y="2321"/>
                  <a:pt x="6253" y="2060"/>
                </a:cubicBezTo>
                <a:cubicBezTo>
                  <a:pt x="6478" y="1695"/>
                  <a:pt x="6634" y="2634"/>
                  <a:pt x="6744" y="3364"/>
                </a:cubicBezTo>
                <a:cubicBezTo>
                  <a:pt x="6899" y="4460"/>
                  <a:pt x="7038" y="5606"/>
                  <a:pt x="7204" y="6675"/>
                </a:cubicBezTo>
                <a:cubicBezTo>
                  <a:pt x="7286" y="7223"/>
                  <a:pt x="7372" y="7770"/>
                  <a:pt x="7505" y="8083"/>
                </a:cubicBezTo>
                <a:cubicBezTo>
                  <a:pt x="7741" y="8657"/>
                  <a:pt x="7978" y="6754"/>
                  <a:pt x="8093" y="6050"/>
                </a:cubicBezTo>
                <a:cubicBezTo>
                  <a:pt x="8226" y="5268"/>
                  <a:pt x="8436" y="4242"/>
                  <a:pt x="8730" y="4321"/>
                </a:cubicBezTo>
                <a:cubicBezTo>
                  <a:pt x="9214" y="4529"/>
                  <a:pt x="9325" y="5982"/>
                  <a:pt x="10000" y="6190"/>
                </a:cubicBezTo>
              </a:path>
            </a:pathLst>
          </a:custGeom>
          <a:noFill/>
          <a:ln w="57150" cap="rnd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9F2A4AF-041B-4D01-8C24-1EAB6D2C160A}"/>
              </a:ext>
            </a:extLst>
          </p:cNvPr>
          <p:cNvSpPr txBox="1"/>
          <p:nvPr/>
        </p:nvSpPr>
        <p:spPr>
          <a:xfrm>
            <a:off x="3806813" y="856811"/>
            <a:ext cx="457519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IN" sz="40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endParaRPr lang="en-IN" sz="40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5900" y="2204864"/>
            <a:ext cx="89289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Languages chosen are English, Hindi and Marathi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Number of records –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English – 3995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Hindi – 4094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Marathi – 4303</a:t>
            </a:r>
          </a:p>
        </p:txBody>
      </p:sp>
    </p:spTree>
    <p:extLst>
      <p:ext uri="{BB962C8B-B14F-4D97-AF65-F5344CB8AC3E}">
        <p14:creationId xmlns:p14="http://schemas.microsoft.com/office/powerpoint/2010/main" val="66801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85900" y="692696"/>
            <a:ext cx="9410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Methodology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06817100"/>
              </p:ext>
            </p:extLst>
          </p:nvPr>
        </p:nvGraphicFramePr>
        <p:xfrm>
          <a:off x="1845940" y="1772816"/>
          <a:ext cx="5184576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758902024"/>
              </p:ext>
            </p:extLst>
          </p:nvPr>
        </p:nvGraphicFramePr>
        <p:xfrm>
          <a:off x="1845940" y="3933056"/>
          <a:ext cx="5184576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062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1D75757-F6CF-4951-8D9E-0EF5120CE0B8}"/>
              </a:ext>
            </a:extLst>
          </p:cNvPr>
          <p:cNvSpPr txBox="1"/>
          <p:nvPr/>
        </p:nvSpPr>
        <p:spPr>
          <a:xfrm>
            <a:off x="3718148" y="764704"/>
            <a:ext cx="457519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IN" sz="40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Feature Extraction</a:t>
            </a:r>
            <a:endParaRPr lang="en-IN" sz="40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549796" y="1844824"/>
            <a:ext cx="1116124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Features that we have extracted from our audio files are: 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solidFill>
                  <a:schemeClr val="bg1"/>
                </a:solidFill>
              </a:rPr>
              <a:t>Chroma </a:t>
            </a:r>
            <a:r>
              <a:rPr lang="en-US" sz="1800" b="1" dirty="0" err="1" smtClean="0">
                <a:solidFill>
                  <a:schemeClr val="bg1"/>
                </a:solidFill>
              </a:rPr>
              <a:t>stft</a:t>
            </a:r>
            <a:r>
              <a:rPr lang="en-US" sz="1800" b="1" dirty="0" smtClean="0">
                <a:solidFill>
                  <a:schemeClr val="bg1"/>
                </a:solidFill>
              </a:rPr>
              <a:t>: </a:t>
            </a:r>
            <a:r>
              <a:rPr lang="en-US" sz="1800" dirty="0">
                <a:solidFill>
                  <a:schemeClr val="bg1"/>
                </a:solidFill>
              </a:rPr>
              <a:t>The Chroma value of an audio </a:t>
            </a:r>
            <a:r>
              <a:rPr lang="en-US" sz="1800" dirty="0" smtClean="0">
                <a:solidFill>
                  <a:schemeClr val="bg1"/>
                </a:solidFill>
              </a:rPr>
              <a:t>that basically </a:t>
            </a:r>
            <a:r>
              <a:rPr lang="en-US" sz="1800" dirty="0">
                <a:solidFill>
                  <a:schemeClr val="bg1"/>
                </a:solidFill>
              </a:rPr>
              <a:t>represent the intensity of the twelve distinctive pitch </a:t>
            </a:r>
            <a:r>
              <a:rPr lang="en-US" sz="1800" dirty="0" smtClean="0">
                <a:solidFill>
                  <a:schemeClr val="bg1"/>
                </a:solidFill>
              </a:rPr>
              <a:t>classes.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solidFill>
                  <a:schemeClr val="bg1"/>
                </a:solidFill>
              </a:rPr>
              <a:t>Spectral centroid: </a:t>
            </a:r>
            <a:r>
              <a:rPr lang="en-US" sz="1800" dirty="0">
                <a:solidFill>
                  <a:schemeClr val="bg1"/>
                </a:solidFill>
              </a:rPr>
              <a:t>The spectral centroid is a measure used in digital signal processing to </a:t>
            </a:r>
            <a:r>
              <a:rPr lang="en-US" sz="1800" dirty="0" err="1">
                <a:solidFill>
                  <a:schemeClr val="bg1"/>
                </a:solidFill>
              </a:rPr>
              <a:t>characterise</a:t>
            </a:r>
            <a:r>
              <a:rPr lang="en-US" sz="1800" dirty="0">
                <a:solidFill>
                  <a:schemeClr val="bg1"/>
                </a:solidFill>
              </a:rPr>
              <a:t> a spectrum.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solidFill>
                  <a:schemeClr val="bg1"/>
                </a:solidFill>
              </a:rPr>
              <a:t>Spectral bandwidth: </a:t>
            </a:r>
            <a:r>
              <a:rPr lang="en-US" sz="1800" dirty="0">
                <a:solidFill>
                  <a:schemeClr val="bg1"/>
                </a:solidFill>
              </a:rPr>
              <a:t>Bandwidth is the difference between the upper and lower frequencies in a continuous band of </a:t>
            </a:r>
            <a:r>
              <a:rPr lang="en-US" sz="1800" dirty="0" smtClean="0">
                <a:solidFill>
                  <a:schemeClr val="bg1"/>
                </a:solidFill>
              </a:rPr>
              <a:t>frequencies.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solidFill>
                  <a:schemeClr val="bg1"/>
                </a:solidFill>
              </a:rPr>
              <a:t>Spectral roll-off: </a:t>
            </a:r>
            <a:r>
              <a:rPr lang="en-US" sz="1800" dirty="0" err="1" smtClean="0">
                <a:solidFill>
                  <a:schemeClr val="bg1"/>
                </a:solidFill>
              </a:rPr>
              <a:t>Librosa</a:t>
            </a:r>
            <a:r>
              <a:rPr lang="en-US" sz="1800" dirty="0" smtClean="0">
                <a:solidFill>
                  <a:schemeClr val="bg1"/>
                </a:solidFill>
              </a:rPr>
              <a:t> feature, spectral </a:t>
            </a:r>
            <a:r>
              <a:rPr lang="en-US" sz="1800" dirty="0" err="1" smtClean="0">
                <a:solidFill>
                  <a:schemeClr val="bg1"/>
                </a:solidFill>
              </a:rPr>
              <a:t>rolloff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computes the </a:t>
            </a:r>
            <a:r>
              <a:rPr lang="en-US" sz="1800" dirty="0" smtClean="0">
                <a:solidFill>
                  <a:schemeClr val="bg1"/>
                </a:solidFill>
              </a:rPr>
              <a:t>roll-off </a:t>
            </a:r>
            <a:r>
              <a:rPr lang="en-US" sz="1800" dirty="0">
                <a:solidFill>
                  <a:schemeClr val="bg1"/>
                </a:solidFill>
              </a:rPr>
              <a:t>frequency for each frame in a </a:t>
            </a:r>
            <a:r>
              <a:rPr lang="en-US" sz="1800" dirty="0" smtClean="0">
                <a:solidFill>
                  <a:schemeClr val="bg1"/>
                </a:solidFill>
              </a:rPr>
              <a:t>signal.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solidFill>
                  <a:schemeClr val="bg1"/>
                </a:solidFill>
              </a:rPr>
              <a:t>Zero crossing rate: </a:t>
            </a:r>
            <a:r>
              <a:rPr lang="en-US" sz="1800" dirty="0">
                <a:solidFill>
                  <a:schemeClr val="bg1"/>
                </a:solidFill>
              </a:rPr>
              <a:t>Compute the zero-crossing rate of an audio time series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9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1D75757-F6CF-4951-8D9E-0EF5120CE0B8}"/>
              </a:ext>
            </a:extLst>
          </p:cNvPr>
          <p:cNvSpPr txBox="1"/>
          <p:nvPr/>
        </p:nvSpPr>
        <p:spPr>
          <a:xfrm>
            <a:off x="3790156" y="1013945"/>
            <a:ext cx="457519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IN" sz="40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Modelling</a:t>
            </a:r>
            <a:endParaRPr lang="en-IN" sz="40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1289223" y="2204864"/>
            <a:ext cx="95770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 modelling purpose we have used Random Forest Classifier.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Why Random Forest?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It is a meta estimator that fits a number of decision tree classifier on various sub-samples of the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dirty="0" smtClean="0">
                <a:solidFill>
                  <a:schemeClr val="bg1"/>
                </a:solidFill>
              </a:rPr>
              <a:t>ses averaging to improve the predictive accuracy and control over fitting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5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>
            <a:extLst>
              <a:ext uri="{FF2B5EF4-FFF2-40B4-BE49-F238E27FC236}">
                <a16:creationId xmlns="" xmlns:a16="http://schemas.microsoft.com/office/drawing/2014/main" id="{38EBD7BB-E0FB-4D17-9F12-5584F3E431EE}"/>
              </a:ext>
            </a:extLst>
          </p:cNvPr>
          <p:cNvSpPr/>
          <p:nvPr/>
        </p:nvSpPr>
        <p:spPr>
          <a:xfrm>
            <a:off x="6766738" y="5256069"/>
            <a:ext cx="4493153" cy="13814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D4C0BBFB-0363-48B5-8C19-EC74100874A5}"/>
              </a:ext>
            </a:extLst>
          </p:cNvPr>
          <p:cNvSpPr>
            <a:spLocks/>
          </p:cNvSpPr>
          <p:nvPr/>
        </p:nvSpPr>
        <p:spPr bwMode="auto">
          <a:xfrm>
            <a:off x="0" y="-18106"/>
            <a:ext cx="4406899" cy="5946775"/>
          </a:xfrm>
          <a:custGeom>
            <a:avLst/>
            <a:gdLst>
              <a:gd name="T0" fmla="*/ 584 w 722"/>
              <a:gd name="T1" fmla="*/ 0 h 975"/>
              <a:gd name="T2" fmla="*/ 704 w 722"/>
              <a:gd name="T3" fmla="*/ 193 h 975"/>
              <a:gd name="T4" fmla="*/ 570 w 722"/>
              <a:gd name="T5" fmla="*/ 290 h 975"/>
              <a:gd name="T6" fmla="*/ 558 w 722"/>
              <a:gd name="T7" fmla="*/ 402 h 975"/>
              <a:gd name="T8" fmla="*/ 552 w 722"/>
              <a:gd name="T9" fmla="*/ 493 h 975"/>
              <a:gd name="T10" fmla="*/ 492 w 722"/>
              <a:gd name="T11" fmla="*/ 517 h 975"/>
              <a:gd name="T12" fmla="*/ 464 w 722"/>
              <a:gd name="T13" fmla="*/ 532 h 975"/>
              <a:gd name="T14" fmla="*/ 529 w 722"/>
              <a:gd name="T15" fmla="*/ 568 h 975"/>
              <a:gd name="T16" fmla="*/ 528 w 722"/>
              <a:gd name="T17" fmla="*/ 640 h 975"/>
              <a:gd name="T18" fmla="*/ 468 w 722"/>
              <a:gd name="T19" fmla="*/ 688 h 975"/>
              <a:gd name="T20" fmla="*/ 480 w 722"/>
              <a:gd name="T21" fmla="*/ 844 h 975"/>
              <a:gd name="T22" fmla="*/ 238 w 722"/>
              <a:gd name="T23" fmla="*/ 902 h 975"/>
              <a:gd name="T24" fmla="*/ 0 w 722"/>
              <a:gd name="T25" fmla="*/ 975 h 975"/>
              <a:gd name="T26" fmla="*/ 0 w 722"/>
              <a:gd name="T27" fmla="*/ 0 h 975"/>
              <a:gd name="T28" fmla="*/ 584 w 722"/>
              <a:gd name="T29" fmla="*/ 0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2" h="975">
                <a:moveTo>
                  <a:pt x="584" y="0"/>
                </a:moveTo>
                <a:cubicBezTo>
                  <a:pt x="584" y="0"/>
                  <a:pt x="685" y="125"/>
                  <a:pt x="704" y="193"/>
                </a:cubicBezTo>
                <a:cubicBezTo>
                  <a:pt x="722" y="261"/>
                  <a:pt x="582" y="278"/>
                  <a:pt x="570" y="290"/>
                </a:cubicBezTo>
                <a:cubicBezTo>
                  <a:pt x="558" y="302"/>
                  <a:pt x="542" y="370"/>
                  <a:pt x="558" y="402"/>
                </a:cubicBezTo>
                <a:cubicBezTo>
                  <a:pt x="574" y="434"/>
                  <a:pt x="585" y="476"/>
                  <a:pt x="552" y="493"/>
                </a:cubicBezTo>
                <a:cubicBezTo>
                  <a:pt x="518" y="510"/>
                  <a:pt x="518" y="498"/>
                  <a:pt x="492" y="517"/>
                </a:cubicBezTo>
                <a:cubicBezTo>
                  <a:pt x="465" y="536"/>
                  <a:pt x="464" y="532"/>
                  <a:pt x="464" y="532"/>
                </a:cubicBezTo>
                <a:cubicBezTo>
                  <a:pt x="464" y="532"/>
                  <a:pt x="517" y="536"/>
                  <a:pt x="529" y="568"/>
                </a:cubicBezTo>
                <a:cubicBezTo>
                  <a:pt x="541" y="599"/>
                  <a:pt x="549" y="635"/>
                  <a:pt x="528" y="640"/>
                </a:cubicBezTo>
                <a:cubicBezTo>
                  <a:pt x="508" y="646"/>
                  <a:pt x="472" y="662"/>
                  <a:pt x="468" y="688"/>
                </a:cubicBezTo>
                <a:cubicBezTo>
                  <a:pt x="465" y="714"/>
                  <a:pt x="516" y="768"/>
                  <a:pt x="480" y="844"/>
                </a:cubicBezTo>
                <a:cubicBezTo>
                  <a:pt x="444" y="920"/>
                  <a:pt x="370" y="906"/>
                  <a:pt x="238" y="902"/>
                </a:cubicBezTo>
                <a:cubicBezTo>
                  <a:pt x="106" y="898"/>
                  <a:pt x="9" y="893"/>
                  <a:pt x="0" y="975"/>
                </a:cubicBezTo>
                <a:cubicBezTo>
                  <a:pt x="0" y="0"/>
                  <a:pt x="0" y="0"/>
                  <a:pt x="0" y="0"/>
                </a:cubicBezTo>
                <a:lnTo>
                  <a:pt x="58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428D37E4-7B46-4FF8-BDEF-6DF8F0C77A76}"/>
              </a:ext>
            </a:extLst>
          </p:cNvPr>
          <p:cNvGrpSpPr/>
          <p:nvPr/>
        </p:nvGrpSpPr>
        <p:grpSpPr>
          <a:xfrm>
            <a:off x="3797588" y="2492896"/>
            <a:ext cx="3703739" cy="1700847"/>
            <a:chOff x="4078188" y="2882095"/>
            <a:chExt cx="2381862" cy="1093809"/>
          </a:xfrm>
          <a:solidFill>
            <a:schemeClr val="bg1">
              <a:lumMod val="85000"/>
            </a:schemeClr>
          </a:solidFill>
        </p:grpSpPr>
        <p:sp>
          <p:nvSpPr>
            <p:cNvPr id="350" name="Freeform 156">
              <a:extLst>
                <a:ext uri="{FF2B5EF4-FFF2-40B4-BE49-F238E27FC236}">
                  <a16:creationId xmlns="" xmlns:a16="http://schemas.microsoft.com/office/drawing/2014/main" id="{49E78BCE-1A50-4D67-903E-57F857272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188" y="3374309"/>
              <a:ext cx="22631" cy="110324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1" name="Freeform 157">
              <a:extLst>
                <a:ext uri="{FF2B5EF4-FFF2-40B4-BE49-F238E27FC236}">
                  <a16:creationId xmlns="" xmlns:a16="http://schemas.microsoft.com/office/drawing/2014/main" id="{E7345E62-3613-4CC3-B6D2-67506BBCB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81" y="3333763"/>
              <a:ext cx="22631" cy="190474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2" name="Freeform 158">
              <a:extLst>
                <a:ext uri="{FF2B5EF4-FFF2-40B4-BE49-F238E27FC236}">
                  <a16:creationId xmlns="" xmlns:a16="http://schemas.microsoft.com/office/drawing/2014/main" id="{526D6139-391D-457B-9B32-5C23E2DAC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545" y="3333763"/>
              <a:ext cx="22631" cy="190474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3" name="Freeform 159">
              <a:extLst>
                <a:ext uri="{FF2B5EF4-FFF2-40B4-BE49-F238E27FC236}">
                  <a16:creationId xmlns="" xmlns:a16="http://schemas.microsoft.com/office/drawing/2014/main" id="{F699C6D1-CB01-454E-BA90-5D48B3013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5808" y="3268700"/>
              <a:ext cx="22631" cy="320599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4" name="Freeform 160">
              <a:extLst>
                <a:ext uri="{FF2B5EF4-FFF2-40B4-BE49-F238E27FC236}">
                  <a16:creationId xmlns="" xmlns:a16="http://schemas.microsoft.com/office/drawing/2014/main" id="{80E93A0B-5C93-4228-B396-9A911D747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073" y="3234754"/>
              <a:ext cx="22631" cy="388491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5" name="Freeform 161">
              <a:extLst>
                <a:ext uri="{FF2B5EF4-FFF2-40B4-BE49-F238E27FC236}">
                  <a16:creationId xmlns="" xmlns:a16="http://schemas.microsoft.com/office/drawing/2014/main" id="{140C77FA-9078-48BC-A650-C7A44068E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336" y="3114058"/>
              <a:ext cx="22631" cy="630826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6" name="Freeform 162">
              <a:extLst>
                <a:ext uri="{FF2B5EF4-FFF2-40B4-BE49-F238E27FC236}">
                  <a16:creationId xmlns="" xmlns:a16="http://schemas.microsoft.com/office/drawing/2014/main" id="{C10CF637-024B-490C-852F-C1EDDDD73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600" y="3333763"/>
              <a:ext cx="22631" cy="190474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7" name="Freeform 163">
              <a:extLst>
                <a:ext uri="{FF2B5EF4-FFF2-40B4-BE49-F238E27FC236}">
                  <a16:creationId xmlns="" xmlns:a16="http://schemas.microsoft.com/office/drawing/2014/main" id="{9970074D-3C9B-45A8-8220-3391239D6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8864" y="3268700"/>
              <a:ext cx="22631" cy="320599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8" name="Freeform 164">
              <a:extLst>
                <a:ext uri="{FF2B5EF4-FFF2-40B4-BE49-F238E27FC236}">
                  <a16:creationId xmlns="" xmlns:a16="http://schemas.microsoft.com/office/drawing/2014/main" id="{ED6262E7-16BD-4A1F-8921-CD05DB5A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7128" y="3114058"/>
              <a:ext cx="22631" cy="630826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9" name="Freeform 165">
              <a:extLst>
                <a:ext uri="{FF2B5EF4-FFF2-40B4-BE49-F238E27FC236}">
                  <a16:creationId xmlns="" xmlns:a16="http://schemas.microsoft.com/office/drawing/2014/main" id="{26AFAF55-C84B-4C40-8A76-B95843C9E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221" y="2995248"/>
              <a:ext cx="22631" cy="868446"/>
            </a:xfrm>
            <a:custGeom>
              <a:avLst/>
              <a:gdLst>
                <a:gd name="T0" fmla="*/ 0 w 10"/>
                <a:gd name="T1" fmla="*/ 7 h 387"/>
                <a:gd name="T2" fmla="*/ 0 w 10"/>
                <a:gd name="T3" fmla="*/ 381 h 387"/>
                <a:gd name="T4" fmla="*/ 10 w 10"/>
                <a:gd name="T5" fmla="*/ 381 h 387"/>
                <a:gd name="T6" fmla="*/ 10 w 10"/>
                <a:gd name="T7" fmla="*/ 7 h 387"/>
                <a:gd name="T8" fmla="*/ 0 w 10"/>
                <a:gd name="T9" fmla="*/ 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7">
                  <a:moveTo>
                    <a:pt x="0" y="7"/>
                  </a:moveTo>
                  <a:cubicBezTo>
                    <a:pt x="0" y="132"/>
                    <a:pt x="0" y="256"/>
                    <a:pt x="0" y="381"/>
                  </a:cubicBezTo>
                  <a:cubicBezTo>
                    <a:pt x="0" y="387"/>
                    <a:pt x="10" y="387"/>
                    <a:pt x="10" y="381"/>
                  </a:cubicBezTo>
                  <a:cubicBezTo>
                    <a:pt x="10" y="256"/>
                    <a:pt x="10" y="132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0" name="Freeform 166">
              <a:extLst>
                <a:ext uri="{FF2B5EF4-FFF2-40B4-BE49-F238E27FC236}">
                  <a16:creationId xmlns="" xmlns:a16="http://schemas.microsoft.com/office/drawing/2014/main" id="{A1B9827A-3FE8-4068-9AB8-847942566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6484" y="3268700"/>
              <a:ext cx="22631" cy="320599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1" name="Freeform 167">
              <a:extLst>
                <a:ext uri="{FF2B5EF4-FFF2-40B4-BE49-F238E27FC236}">
                  <a16:creationId xmlns="" xmlns:a16="http://schemas.microsoft.com/office/drawing/2014/main" id="{C6D25751-9BE8-4011-ACAB-038FCB29D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748" y="3190437"/>
              <a:ext cx="22631" cy="478070"/>
            </a:xfrm>
            <a:custGeom>
              <a:avLst/>
              <a:gdLst>
                <a:gd name="T0" fmla="*/ 0 w 10"/>
                <a:gd name="T1" fmla="*/ 7 h 213"/>
                <a:gd name="T2" fmla="*/ 0 w 10"/>
                <a:gd name="T3" fmla="*/ 207 h 213"/>
                <a:gd name="T4" fmla="*/ 10 w 10"/>
                <a:gd name="T5" fmla="*/ 207 h 213"/>
                <a:gd name="T6" fmla="*/ 10 w 10"/>
                <a:gd name="T7" fmla="*/ 7 h 213"/>
                <a:gd name="T8" fmla="*/ 0 w 10"/>
                <a:gd name="T9" fmla="*/ 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3">
                  <a:moveTo>
                    <a:pt x="0" y="7"/>
                  </a:moveTo>
                  <a:cubicBezTo>
                    <a:pt x="0" y="74"/>
                    <a:pt x="0" y="140"/>
                    <a:pt x="0" y="207"/>
                  </a:cubicBezTo>
                  <a:cubicBezTo>
                    <a:pt x="0" y="213"/>
                    <a:pt x="10" y="213"/>
                    <a:pt x="10" y="207"/>
                  </a:cubicBezTo>
                  <a:cubicBezTo>
                    <a:pt x="10" y="140"/>
                    <a:pt x="10" y="7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2" name="Freeform 168">
              <a:extLst>
                <a:ext uri="{FF2B5EF4-FFF2-40B4-BE49-F238E27FC236}">
                  <a16:creationId xmlns="" xmlns:a16="http://schemas.microsoft.com/office/drawing/2014/main" id="{152B71B7-F34A-4D4C-A423-FE1A5FA15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012" y="3322448"/>
              <a:ext cx="22631" cy="213104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3" name="Freeform 169">
              <a:extLst>
                <a:ext uri="{FF2B5EF4-FFF2-40B4-BE49-F238E27FC236}">
                  <a16:creationId xmlns="" xmlns:a16="http://schemas.microsoft.com/office/drawing/2014/main" id="{9C05ECDC-AE78-485B-B995-430A98E88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276" y="3268700"/>
              <a:ext cx="22631" cy="320599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4" name="Freeform 170">
              <a:extLst>
                <a:ext uri="{FF2B5EF4-FFF2-40B4-BE49-F238E27FC236}">
                  <a16:creationId xmlns="" xmlns:a16="http://schemas.microsoft.com/office/drawing/2014/main" id="{1B8FDB17-AAA5-40E9-BBF2-1B917D55A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540" y="3114058"/>
              <a:ext cx="22631" cy="630826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5" name="Freeform 171">
              <a:extLst>
                <a:ext uri="{FF2B5EF4-FFF2-40B4-BE49-F238E27FC236}">
                  <a16:creationId xmlns="" xmlns:a16="http://schemas.microsoft.com/office/drawing/2014/main" id="{DFDF4E69-C8FE-4C0A-A9C1-3BE0FEB1A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804" y="3096143"/>
              <a:ext cx="22631" cy="668543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6" name="Freeform 172">
              <a:extLst>
                <a:ext uri="{FF2B5EF4-FFF2-40B4-BE49-F238E27FC236}">
                  <a16:creationId xmlns="" xmlns:a16="http://schemas.microsoft.com/office/drawing/2014/main" id="{D480166D-DD32-42E5-BDBA-1F35B22B6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6067" y="3333763"/>
              <a:ext cx="22631" cy="190474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7" name="Freeform 173">
              <a:extLst>
                <a:ext uri="{FF2B5EF4-FFF2-40B4-BE49-F238E27FC236}">
                  <a16:creationId xmlns="" xmlns:a16="http://schemas.microsoft.com/office/drawing/2014/main" id="{517E1FF5-E889-486A-8EC4-7D1D56714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160" y="3234754"/>
              <a:ext cx="22631" cy="388491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8" name="Freeform 174">
              <a:extLst>
                <a:ext uri="{FF2B5EF4-FFF2-40B4-BE49-F238E27FC236}">
                  <a16:creationId xmlns="" xmlns:a16="http://schemas.microsoft.com/office/drawing/2014/main" id="{D246B585-1E5F-45C1-83AF-F3DD68D87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5424" y="3176292"/>
              <a:ext cx="22631" cy="505415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" name="Freeform 175">
              <a:extLst>
                <a:ext uri="{FF2B5EF4-FFF2-40B4-BE49-F238E27FC236}">
                  <a16:creationId xmlns="" xmlns:a16="http://schemas.microsoft.com/office/drawing/2014/main" id="{146D46A4-4D9B-49C6-847C-C57B83D9C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3688" y="3068797"/>
              <a:ext cx="22631" cy="723234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0" name="Freeform 176">
              <a:extLst>
                <a:ext uri="{FF2B5EF4-FFF2-40B4-BE49-F238E27FC236}">
                  <a16:creationId xmlns="" xmlns:a16="http://schemas.microsoft.com/office/drawing/2014/main" id="{9AB52B3E-2E5D-4799-AA30-BF31B599A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952" y="3125374"/>
              <a:ext cx="22631" cy="608195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9" name="Freeform 177">
              <a:extLst>
                <a:ext uri="{FF2B5EF4-FFF2-40B4-BE49-F238E27FC236}">
                  <a16:creationId xmlns="" xmlns:a16="http://schemas.microsoft.com/office/drawing/2014/main" id="{258CDA4A-2FF7-408E-A629-D80E86C73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215" y="2882095"/>
              <a:ext cx="22631" cy="1093809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1" name="Freeform 178">
              <a:extLst>
                <a:ext uri="{FF2B5EF4-FFF2-40B4-BE49-F238E27FC236}">
                  <a16:creationId xmlns="" xmlns:a16="http://schemas.microsoft.com/office/drawing/2014/main" id="{3CBC51AE-CEC0-46F2-A8C9-2A710A7A2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480" y="3268700"/>
              <a:ext cx="22631" cy="320599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2" name="Freeform 179">
              <a:extLst>
                <a:ext uri="{FF2B5EF4-FFF2-40B4-BE49-F238E27FC236}">
                  <a16:creationId xmlns="" xmlns:a16="http://schemas.microsoft.com/office/drawing/2014/main" id="{86B68049-112A-4F80-8F3D-5F9CB8ECA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743" y="3176292"/>
              <a:ext cx="22631" cy="505415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4" name="Freeform 180">
              <a:extLst>
                <a:ext uri="{FF2B5EF4-FFF2-40B4-BE49-F238E27FC236}">
                  <a16:creationId xmlns="" xmlns:a16="http://schemas.microsoft.com/office/drawing/2014/main" id="{1F8DA303-7D42-4DA8-B7D4-6934F2335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5007" y="3322448"/>
              <a:ext cx="22631" cy="213104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6" name="Freeform 181">
              <a:extLst>
                <a:ext uri="{FF2B5EF4-FFF2-40B4-BE49-F238E27FC236}">
                  <a16:creationId xmlns="" xmlns:a16="http://schemas.microsoft.com/office/drawing/2014/main" id="{F92FBF61-F01B-4E48-BB1A-2A15FA673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100" y="3125374"/>
              <a:ext cx="22631" cy="608195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8" name="Freeform 182">
              <a:extLst>
                <a:ext uri="{FF2B5EF4-FFF2-40B4-BE49-F238E27FC236}">
                  <a16:creationId xmlns="" xmlns:a16="http://schemas.microsoft.com/office/drawing/2014/main" id="{F68352D7-867B-4E75-AF55-76134DE1E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64" y="3050882"/>
              <a:ext cx="22631" cy="756237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0" name="Freeform 183">
              <a:extLst>
                <a:ext uri="{FF2B5EF4-FFF2-40B4-BE49-F238E27FC236}">
                  <a16:creationId xmlns="" xmlns:a16="http://schemas.microsoft.com/office/drawing/2014/main" id="{F0D62B06-B6C5-47AF-B673-E7D9DA5F7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2628" y="3096143"/>
              <a:ext cx="22631" cy="668543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1" name="Freeform 184">
              <a:extLst>
                <a:ext uri="{FF2B5EF4-FFF2-40B4-BE49-F238E27FC236}">
                  <a16:creationId xmlns="" xmlns:a16="http://schemas.microsoft.com/office/drawing/2014/main" id="{D884FBF9-8650-480E-9BEA-2A6CD8AE9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0891" y="3176292"/>
              <a:ext cx="22631" cy="505415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2" name="Freeform 185">
              <a:extLst>
                <a:ext uri="{FF2B5EF4-FFF2-40B4-BE49-F238E27FC236}">
                  <a16:creationId xmlns="" xmlns:a16="http://schemas.microsoft.com/office/drawing/2014/main" id="{9305A707-C56F-4936-9E05-C0C354F11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155" y="3068797"/>
              <a:ext cx="22631" cy="723234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3" name="Freeform 186">
              <a:extLst>
                <a:ext uri="{FF2B5EF4-FFF2-40B4-BE49-F238E27FC236}">
                  <a16:creationId xmlns="" xmlns:a16="http://schemas.microsoft.com/office/drawing/2014/main" id="{D5C0987D-50AE-4C02-AE8F-71CDB6537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419" y="3136689"/>
              <a:ext cx="22631" cy="585565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76" name="Rectangle 575">
            <a:extLst>
              <a:ext uri="{FF2B5EF4-FFF2-40B4-BE49-F238E27FC236}">
                <a16:creationId xmlns="" xmlns:a16="http://schemas.microsoft.com/office/drawing/2014/main" id="{8972CDC5-9FF1-4BE9-8279-AD722AD95B25}"/>
              </a:ext>
            </a:extLst>
          </p:cNvPr>
          <p:cNvSpPr/>
          <p:nvPr/>
        </p:nvSpPr>
        <p:spPr>
          <a:xfrm>
            <a:off x="837828" y="1052736"/>
            <a:ext cx="2016224" cy="7755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IN" sz="28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Hello! How are you?</a:t>
            </a:r>
            <a:endParaRPr lang="en-IN" sz="28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0F2E8E5A-0698-4B24-99C9-E9DFF2C942DA}"/>
              </a:ext>
            </a:extLst>
          </p:cNvPr>
          <p:cNvGrpSpPr/>
          <p:nvPr/>
        </p:nvGrpSpPr>
        <p:grpSpPr>
          <a:xfrm>
            <a:off x="8921415" y="2628501"/>
            <a:ext cx="2241381" cy="802466"/>
            <a:chOff x="8628315" y="2853592"/>
            <a:chExt cx="2241381" cy="802466"/>
          </a:xfrm>
        </p:grpSpPr>
        <p:sp>
          <p:nvSpPr>
            <p:cNvPr id="587" name="Freeform: Shape 586">
              <a:extLst>
                <a:ext uri="{FF2B5EF4-FFF2-40B4-BE49-F238E27FC236}">
                  <a16:creationId xmlns="" xmlns:a16="http://schemas.microsoft.com/office/drawing/2014/main" id="{4748859D-7EF2-4F2F-BCAD-B6DBF9F1D936}"/>
                </a:ext>
              </a:extLst>
            </p:cNvPr>
            <p:cNvSpPr/>
            <p:nvPr/>
          </p:nvSpPr>
          <p:spPr>
            <a:xfrm>
              <a:off x="8628315" y="2853592"/>
              <a:ext cx="2241381" cy="802466"/>
            </a:xfrm>
            <a:custGeom>
              <a:avLst/>
              <a:gdLst>
                <a:gd name="connsiteX0" fmla="*/ 1942963 w 2241381"/>
                <a:gd name="connsiteY0" fmla="*/ 0 h 802466"/>
                <a:gd name="connsiteX1" fmla="*/ 2241381 w 2241381"/>
                <a:gd name="connsiteY1" fmla="*/ 298417 h 802466"/>
                <a:gd name="connsiteX2" fmla="*/ 1942964 w 2241381"/>
                <a:gd name="connsiteY2" fmla="*/ 596834 h 802466"/>
                <a:gd name="connsiteX3" fmla="*/ 571512 w 2241381"/>
                <a:gd name="connsiteY3" fmla="*/ 596834 h 802466"/>
                <a:gd name="connsiteX4" fmla="*/ 352975 w 2241381"/>
                <a:gd name="connsiteY4" fmla="*/ 802466 h 802466"/>
                <a:gd name="connsiteX5" fmla="*/ 350468 w 2241381"/>
                <a:gd name="connsiteY5" fmla="*/ 596834 h 802466"/>
                <a:gd name="connsiteX6" fmla="*/ 298418 w 2241381"/>
                <a:gd name="connsiteY6" fmla="*/ 596834 h 802466"/>
                <a:gd name="connsiteX7" fmla="*/ 0 w 2241381"/>
                <a:gd name="connsiteY7" fmla="*/ 298417 h 802466"/>
                <a:gd name="connsiteX8" fmla="*/ 298417 w 2241381"/>
                <a:gd name="connsiteY8" fmla="*/ 0 h 80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1381" h="802466">
                  <a:moveTo>
                    <a:pt x="1942963" y="0"/>
                  </a:moveTo>
                  <a:cubicBezTo>
                    <a:pt x="2107774" y="-1"/>
                    <a:pt x="2241381" y="133606"/>
                    <a:pt x="2241381" y="298417"/>
                  </a:cubicBezTo>
                  <a:cubicBezTo>
                    <a:pt x="2241380" y="463228"/>
                    <a:pt x="2107774" y="596833"/>
                    <a:pt x="1942964" y="596834"/>
                  </a:cubicBezTo>
                  <a:lnTo>
                    <a:pt x="571512" y="596834"/>
                  </a:lnTo>
                  <a:lnTo>
                    <a:pt x="352975" y="802466"/>
                  </a:lnTo>
                  <a:lnTo>
                    <a:pt x="350468" y="596834"/>
                  </a:lnTo>
                  <a:lnTo>
                    <a:pt x="298418" y="596834"/>
                  </a:lnTo>
                  <a:cubicBezTo>
                    <a:pt x="133606" y="596833"/>
                    <a:pt x="1" y="463228"/>
                    <a:pt x="0" y="298417"/>
                  </a:cubicBezTo>
                  <a:cubicBezTo>
                    <a:pt x="1" y="133606"/>
                    <a:pt x="133607" y="-1"/>
                    <a:pt x="29841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="" xmlns:a16="http://schemas.microsoft.com/office/drawing/2014/main" id="{74BA51EA-979A-4938-9118-442538A83356}"/>
                </a:ext>
              </a:extLst>
            </p:cNvPr>
            <p:cNvGrpSpPr/>
            <p:nvPr/>
          </p:nvGrpSpPr>
          <p:grpSpPr>
            <a:xfrm>
              <a:off x="8906718" y="3084499"/>
              <a:ext cx="635084" cy="135022"/>
              <a:chOff x="8906718" y="3060207"/>
              <a:chExt cx="635084" cy="135022"/>
            </a:xfrm>
          </p:grpSpPr>
          <p:sp>
            <p:nvSpPr>
              <p:cNvPr id="48" name="Oval 47">
                <a:extLst>
                  <a:ext uri="{FF2B5EF4-FFF2-40B4-BE49-F238E27FC236}">
                    <a16:creationId xmlns="" xmlns:a16="http://schemas.microsoft.com/office/drawing/2014/main" id="{014BF027-9AB0-415C-BF07-3C92ACFE9CD8}"/>
                  </a:ext>
                </a:extLst>
              </p:cNvPr>
              <p:cNvSpPr/>
              <p:nvPr/>
            </p:nvSpPr>
            <p:spPr>
              <a:xfrm>
                <a:off x="8906718" y="3060207"/>
                <a:ext cx="135022" cy="1350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="" xmlns:a16="http://schemas.microsoft.com/office/drawing/2014/main" id="{F790083E-E67B-4117-9E8B-263DF80DD997}"/>
                  </a:ext>
                </a:extLst>
              </p:cNvPr>
              <p:cNvSpPr/>
              <p:nvPr/>
            </p:nvSpPr>
            <p:spPr>
              <a:xfrm>
                <a:off x="9156749" y="3060207"/>
                <a:ext cx="135022" cy="1350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="" xmlns:a16="http://schemas.microsoft.com/office/drawing/2014/main" id="{EAB16C57-32C3-4EEA-A538-61D93668F5BE}"/>
                  </a:ext>
                </a:extLst>
              </p:cNvPr>
              <p:cNvSpPr/>
              <p:nvPr/>
            </p:nvSpPr>
            <p:spPr>
              <a:xfrm>
                <a:off x="9406780" y="3060207"/>
                <a:ext cx="135022" cy="1350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EDB4096B-71DD-4CCA-90CE-C307E2729069}"/>
              </a:ext>
            </a:extLst>
          </p:cNvPr>
          <p:cNvGrpSpPr/>
          <p:nvPr/>
        </p:nvGrpSpPr>
        <p:grpSpPr>
          <a:xfrm>
            <a:off x="7379629" y="3619451"/>
            <a:ext cx="3880262" cy="2807654"/>
            <a:chOff x="7379629" y="3619451"/>
            <a:chExt cx="3880262" cy="2807654"/>
          </a:xfrm>
        </p:grpSpPr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A2DE8BE0-7BFC-4CFA-8821-FDCA6ADA50FD}"/>
                </a:ext>
              </a:extLst>
            </p:cNvPr>
            <p:cNvGrpSpPr/>
            <p:nvPr/>
          </p:nvGrpSpPr>
          <p:grpSpPr>
            <a:xfrm>
              <a:off x="7379629" y="3619451"/>
              <a:ext cx="3880262" cy="2807654"/>
              <a:chOff x="8090712" y="3479968"/>
              <a:chExt cx="3880262" cy="2807654"/>
            </a:xfrm>
          </p:grpSpPr>
          <p:sp>
            <p:nvSpPr>
              <p:cNvPr id="465" name="Oval 15">
                <a:extLst>
                  <a:ext uri="{FF2B5EF4-FFF2-40B4-BE49-F238E27FC236}">
                    <a16:creationId xmlns="" xmlns:a16="http://schemas.microsoft.com/office/drawing/2014/main" id="{EE8B5B78-5F24-4FF8-B5BC-CF9271BAE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0712" y="3492774"/>
                <a:ext cx="3880262" cy="1104022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6" name="Oval 16">
                <a:extLst>
                  <a:ext uri="{FF2B5EF4-FFF2-40B4-BE49-F238E27FC236}">
                    <a16:creationId xmlns="" xmlns:a16="http://schemas.microsoft.com/office/drawing/2014/main" id="{E86F3BF0-481A-4444-BA26-94C9A796F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4210" y="3479968"/>
                <a:ext cx="3689669" cy="100536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="" xmlns:a16="http://schemas.microsoft.com/office/drawing/2014/main" id="{176CE827-1431-4A45-BC70-CDCA9EF25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0712" y="4044785"/>
                <a:ext cx="3880262" cy="2242837"/>
              </a:xfrm>
              <a:custGeom>
                <a:avLst/>
                <a:gdLst>
                  <a:gd name="connsiteX0" fmla="*/ 0 w 3880262"/>
                  <a:gd name="connsiteY0" fmla="*/ 0 h 2242837"/>
                  <a:gd name="connsiteX1" fmla="*/ 1940131 w 3880262"/>
                  <a:gd name="connsiteY1" fmla="*/ 546773 h 2242837"/>
                  <a:gd name="connsiteX2" fmla="*/ 3880262 w 3880262"/>
                  <a:gd name="connsiteY2" fmla="*/ 0 h 2242837"/>
                  <a:gd name="connsiteX3" fmla="*/ 3880262 w 3880262"/>
                  <a:gd name="connsiteY3" fmla="*/ 1541690 h 2242837"/>
                  <a:gd name="connsiteX4" fmla="*/ 3880262 w 3880262"/>
                  <a:gd name="connsiteY4" fmla="*/ 1696064 h 2242837"/>
                  <a:gd name="connsiteX5" fmla="*/ 1940131 w 3880262"/>
                  <a:gd name="connsiteY5" fmla="*/ 2242837 h 2242837"/>
                  <a:gd name="connsiteX6" fmla="*/ 0 w 3880262"/>
                  <a:gd name="connsiteY6" fmla="*/ 1696064 h 2242837"/>
                  <a:gd name="connsiteX7" fmla="*/ 0 w 3880262"/>
                  <a:gd name="connsiteY7" fmla="*/ 1658010 h 2242837"/>
                  <a:gd name="connsiteX8" fmla="*/ 0 w 3880262"/>
                  <a:gd name="connsiteY8" fmla="*/ 0 h 2242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0262" h="2242837">
                    <a:moveTo>
                      <a:pt x="0" y="0"/>
                    </a:moveTo>
                    <a:cubicBezTo>
                      <a:pt x="0" y="299017"/>
                      <a:pt x="867050" y="546773"/>
                      <a:pt x="1940131" y="546773"/>
                    </a:cubicBezTo>
                    <a:cubicBezTo>
                      <a:pt x="3013212" y="546773"/>
                      <a:pt x="3880262" y="299017"/>
                      <a:pt x="3880262" y="0"/>
                    </a:cubicBezTo>
                    <a:cubicBezTo>
                      <a:pt x="3880262" y="0"/>
                      <a:pt x="3880262" y="0"/>
                      <a:pt x="3880262" y="1541690"/>
                    </a:cubicBezTo>
                    <a:lnTo>
                      <a:pt x="3880262" y="1696064"/>
                    </a:lnTo>
                    <a:cubicBezTo>
                      <a:pt x="3880262" y="1995081"/>
                      <a:pt x="3013212" y="2242837"/>
                      <a:pt x="1940131" y="2242837"/>
                    </a:cubicBezTo>
                    <a:cubicBezTo>
                      <a:pt x="867050" y="2242837"/>
                      <a:pt x="0" y="1995081"/>
                      <a:pt x="0" y="1696064"/>
                    </a:cubicBezTo>
                    <a:lnTo>
                      <a:pt x="0" y="1658010"/>
                    </a:lnTo>
                    <a:cubicBezTo>
                      <a:pt x="0" y="1196150"/>
                      <a:pt x="0" y="648759"/>
                      <a:pt x="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="" xmlns:a16="http://schemas.microsoft.com/office/drawing/2014/main" id="{000CBDFC-04E2-480C-9A38-D02D76F0B579}"/>
                  </a:ext>
                </a:extLst>
              </p:cNvPr>
              <p:cNvGrpSpPr/>
              <p:nvPr/>
            </p:nvGrpSpPr>
            <p:grpSpPr>
              <a:xfrm>
                <a:off x="8752407" y="3645366"/>
                <a:ext cx="2582045" cy="647843"/>
                <a:chOff x="8752407" y="3645366"/>
                <a:chExt cx="2582045" cy="647843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="" xmlns:a16="http://schemas.microsoft.com/office/drawing/2014/main" id="{56ADC1BA-121C-4E9C-8E40-68A56DF852FD}"/>
                    </a:ext>
                  </a:extLst>
                </p:cNvPr>
                <p:cNvGrpSpPr/>
                <p:nvPr/>
              </p:nvGrpSpPr>
              <p:grpSpPr>
                <a:xfrm>
                  <a:off x="8752407" y="3834410"/>
                  <a:ext cx="2582045" cy="230154"/>
                  <a:chOff x="8752407" y="3834410"/>
                  <a:chExt cx="2582045" cy="230154"/>
                </a:xfrm>
              </p:grpSpPr>
              <p:sp>
                <p:nvSpPr>
                  <p:cNvPr id="468" name="Oval 18">
                    <a:extLst>
                      <a:ext uri="{FF2B5EF4-FFF2-40B4-BE49-F238E27FC236}">
                        <a16:creationId xmlns="" xmlns:a16="http://schemas.microsoft.com/office/drawing/2014/main" id="{CE6530DC-8A5D-4A6C-85A6-7AD8E037CB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752407" y="3834410"/>
                    <a:ext cx="643713" cy="23015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69" name="Oval 19">
                    <a:extLst>
                      <a:ext uri="{FF2B5EF4-FFF2-40B4-BE49-F238E27FC236}">
                        <a16:creationId xmlns="" xmlns:a16="http://schemas.microsoft.com/office/drawing/2014/main" id="{AF5102B8-E667-4D96-8CC9-A46AB19B13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90739" y="3834410"/>
                    <a:ext cx="643713" cy="23015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42" name="Group 41">
                  <a:extLst>
                    <a:ext uri="{FF2B5EF4-FFF2-40B4-BE49-F238E27FC236}">
                      <a16:creationId xmlns="" xmlns:a16="http://schemas.microsoft.com/office/drawing/2014/main" id="{F77032C3-256D-484E-A89F-402E860C70C4}"/>
                    </a:ext>
                  </a:extLst>
                </p:cNvPr>
                <p:cNvGrpSpPr/>
                <p:nvPr/>
              </p:nvGrpSpPr>
              <p:grpSpPr>
                <a:xfrm>
                  <a:off x="9721573" y="3645366"/>
                  <a:ext cx="643713" cy="647843"/>
                  <a:chOff x="9700674" y="3645366"/>
                  <a:chExt cx="643713" cy="647843"/>
                </a:xfrm>
              </p:grpSpPr>
              <p:sp>
                <p:nvSpPr>
                  <p:cNvPr id="554" name="Oval 18">
                    <a:extLst>
                      <a:ext uri="{FF2B5EF4-FFF2-40B4-BE49-F238E27FC236}">
                        <a16:creationId xmlns="" xmlns:a16="http://schemas.microsoft.com/office/drawing/2014/main" id="{87997A9F-7BA3-474B-B2A9-FC008E73D1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00674" y="3645366"/>
                    <a:ext cx="643713" cy="23015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555" name="Oval 18">
                    <a:extLst>
                      <a:ext uri="{FF2B5EF4-FFF2-40B4-BE49-F238E27FC236}">
                        <a16:creationId xmlns="" xmlns:a16="http://schemas.microsoft.com/office/drawing/2014/main" id="{AE48D601-D5AB-4936-9362-2B8F677E0F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00674" y="4063055"/>
                    <a:ext cx="643713" cy="23015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</p:grpSp>
        <p:sp>
          <p:nvSpPr>
            <p:cNvPr id="56" name="Freeform 9">
              <a:extLst>
                <a:ext uri="{FF2B5EF4-FFF2-40B4-BE49-F238E27FC236}">
                  <a16:creationId xmlns="" xmlns:a16="http://schemas.microsoft.com/office/drawing/2014/main" id="{19B5D5CA-F024-41A9-AB06-4AF37288B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6621" y="3861826"/>
              <a:ext cx="171450" cy="76200"/>
            </a:xfrm>
            <a:custGeom>
              <a:avLst/>
              <a:gdLst>
                <a:gd name="T0" fmla="*/ 108 w 108"/>
                <a:gd name="T1" fmla="*/ 20 h 48"/>
                <a:gd name="T2" fmla="*/ 63 w 108"/>
                <a:gd name="T3" fmla="*/ 20 h 48"/>
                <a:gd name="T4" fmla="*/ 63 w 108"/>
                <a:gd name="T5" fmla="*/ 0 h 48"/>
                <a:gd name="T6" fmla="*/ 44 w 108"/>
                <a:gd name="T7" fmla="*/ 0 h 48"/>
                <a:gd name="T8" fmla="*/ 44 w 108"/>
                <a:gd name="T9" fmla="*/ 20 h 48"/>
                <a:gd name="T10" fmla="*/ 0 w 108"/>
                <a:gd name="T11" fmla="*/ 20 h 48"/>
                <a:gd name="T12" fmla="*/ 0 w 108"/>
                <a:gd name="T13" fmla="*/ 30 h 48"/>
                <a:gd name="T14" fmla="*/ 44 w 108"/>
                <a:gd name="T15" fmla="*/ 30 h 48"/>
                <a:gd name="T16" fmla="*/ 44 w 108"/>
                <a:gd name="T17" fmla="*/ 48 h 48"/>
                <a:gd name="T18" fmla="*/ 63 w 108"/>
                <a:gd name="T19" fmla="*/ 48 h 48"/>
                <a:gd name="T20" fmla="*/ 63 w 108"/>
                <a:gd name="T21" fmla="*/ 30 h 48"/>
                <a:gd name="T22" fmla="*/ 108 w 108"/>
                <a:gd name="T23" fmla="*/ 30 h 48"/>
                <a:gd name="T24" fmla="*/ 108 w 108"/>
                <a:gd name="T25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48">
                  <a:moveTo>
                    <a:pt x="108" y="20"/>
                  </a:moveTo>
                  <a:lnTo>
                    <a:pt x="63" y="20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44" y="20"/>
                  </a:lnTo>
                  <a:lnTo>
                    <a:pt x="0" y="20"/>
                  </a:lnTo>
                  <a:lnTo>
                    <a:pt x="0" y="30"/>
                  </a:lnTo>
                  <a:lnTo>
                    <a:pt x="44" y="30"/>
                  </a:lnTo>
                  <a:lnTo>
                    <a:pt x="44" y="48"/>
                  </a:lnTo>
                  <a:lnTo>
                    <a:pt x="63" y="48"/>
                  </a:lnTo>
                  <a:lnTo>
                    <a:pt x="63" y="30"/>
                  </a:lnTo>
                  <a:lnTo>
                    <a:pt x="108" y="30"/>
                  </a:lnTo>
                  <a:lnTo>
                    <a:pt x="108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Oval 10">
              <a:extLst>
                <a:ext uri="{FF2B5EF4-FFF2-40B4-BE49-F238E27FC236}">
                  <a16:creationId xmlns="" xmlns:a16="http://schemas.microsoft.com/office/drawing/2014/main" id="{4AD1FB27-E48E-4B84-955E-E3D9B837C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937" y="4066835"/>
              <a:ext cx="57150" cy="317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Rectangle 11">
              <a:extLst>
                <a:ext uri="{FF2B5EF4-FFF2-40B4-BE49-F238E27FC236}">
                  <a16:creationId xmlns="" xmlns:a16="http://schemas.microsoft.com/office/drawing/2014/main" id="{65684347-60AC-431B-9DA2-0896F66DB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1539" y="4294938"/>
              <a:ext cx="201613" cy="22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12">
              <a:extLst>
                <a:ext uri="{FF2B5EF4-FFF2-40B4-BE49-F238E27FC236}">
                  <a16:creationId xmlns="" xmlns:a16="http://schemas.microsoft.com/office/drawing/2014/main" id="{D7ED5D20-D44B-4500-BA1D-0D78BE3D5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4590" y="4016735"/>
              <a:ext cx="196850" cy="125413"/>
            </a:xfrm>
            <a:custGeom>
              <a:avLst/>
              <a:gdLst>
                <a:gd name="T0" fmla="*/ 96 w 101"/>
                <a:gd name="T1" fmla="*/ 2 h 64"/>
                <a:gd name="T2" fmla="*/ 71 w 101"/>
                <a:gd name="T3" fmla="*/ 15 h 64"/>
                <a:gd name="T4" fmla="*/ 71 w 101"/>
                <a:gd name="T5" fmla="*/ 14 h 64"/>
                <a:gd name="T6" fmla="*/ 54 w 101"/>
                <a:gd name="T7" fmla="*/ 4 h 64"/>
                <a:gd name="T8" fmla="*/ 34 w 101"/>
                <a:gd name="T9" fmla="*/ 16 h 64"/>
                <a:gd name="T10" fmla="*/ 33 w 101"/>
                <a:gd name="T11" fmla="*/ 32 h 64"/>
                <a:gd name="T12" fmla="*/ 34 w 101"/>
                <a:gd name="T13" fmla="*/ 35 h 64"/>
                <a:gd name="T14" fmla="*/ 24 w 101"/>
                <a:gd name="T15" fmla="*/ 39 h 64"/>
                <a:gd name="T16" fmla="*/ 20 w 101"/>
                <a:gd name="T17" fmla="*/ 34 h 64"/>
                <a:gd name="T18" fmla="*/ 15 w 101"/>
                <a:gd name="T19" fmla="*/ 35 h 64"/>
                <a:gd name="T20" fmla="*/ 20 w 101"/>
                <a:gd name="T21" fmla="*/ 42 h 64"/>
                <a:gd name="T22" fmla="*/ 2 w 101"/>
                <a:gd name="T23" fmla="*/ 51 h 64"/>
                <a:gd name="T24" fmla="*/ 5 w 101"/>
                <a:gd name="T25" fmla="*/ 55 h 64"/>
                <a:gd name="T26" fmla="*/ 24 w 101"/>
                <a:gd name="T27" fmla="*/ 45 h 64"/>
                <a:gd name="T28" fmla="*/ 45 w 101"/>
                <a:gd name="T29" fmla="*/ 50 h 64"/>
                <a:gd name="T30" fmla="*/ 44 w 101"/>
                <a:gd name="T31" fmla="*/ 59 h 64"/>
                <a:gd name="T32" fmla="*/ 28 w 101"/>
                <a:gd name="T33" fmla="*/ 59 h 64"/>
                <a:gd name="T34" fmla="*/ 28 w 101"/>
                <a:gd name="T35" fmla="*/ 64 h 64"/>
                <a:gd name="T36" fmla="*/ 64 w 101"/>
                <a:gd name="T37" fmla="*/ 64 h 64"/>
                <a:gd name="T38" fmla="*/ 64 w 101"/>
                <a:gd name="T39" fmla="*/ 59 h 64"/>
                <a:gd name="T40" fmla="*/ 49 w 101"/>
                <a:gd name="T41" fmla="*/ 59 h 64"/>
                <a:gd name="T42" fmla="*/ 50 w 101"/>
                <a:gd name="T43" fmla="*/ 50 h 64"/>
                <a:gd name="T44" fmla="*/ 85 w 101"/>
                <a:gd name="T45" fmla="*/ 33 h 64"/>
                <a:gd name="T46" fmla="*/ 81 w 101"/>
                <a:gd name="T47" fmla="*/ 31 h 64"/>
                <a:gd name="T48" fmla="*/ 52 w 101"/>
                <a:gd name="T49" fmla="*/ 45 h 64"/>
                <a:gd name="T50" fmla="*/ 48 w 101"/>
                <a:gd name="T51" fmla="*/ 46 h 64"/>
                <a:gd name="T52" fmla="*/ 48 w 101"/>
                <a:gd name="T53" fmla="*/ 46 h 64"/>
                <a:gd name="T54" fmla="*/ 29 w 101"/>
                <a:gd name="T55" fmla="*/ 42 h 64"/>
                <a:gd name="T56" fmla="*/ 37 w 101"/>
                <a:gd name="T57" fmla="*/ 38 h 64"/>
                <a:gd name="T58" fmla="*/ 50 w 101"/>
                <a:gd name="T59" fmla="*/ 40 h 64"/>
                <a:gd name="T60" fmla="*/ 70 w 101"/>
                <a:gd name="T61" fmla="*/ 29 h 64"/>
                <a:gd name="T62" fmla="*/ 71 w 101"/>
                <a:gd name="T63" fmla="*/ 21 h 64"/>
                <a:gd name="T64" fmla="*/ 99 w 101"/>
                <a:gd name="T65" fmla="*/ 6 h 64"/>
                <a:gd name="T66" fmla="*/ 96 w 101"/>
                <a:gd name="T67" fmla="*/ 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64">
                  <a:moveTo>
                    <a:pt x="96" y="2"/>
                  </a:moveTo>
                  <a:cubicBezTo>
                    <a:pt x="88" y="6"/>
                    <a:pt x="79" y="11"/>
                    <a:pt x="71" y="15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0" y="2"/>
                    <a:pt x="54" y="4"/>
                    <a:pt x="54" y="4"/>
                  </a:cubicBezTo>
                  <a:cubicBezTo>
                    <a:pt x="34" y="4"/>
                    <a:pt x="34" y="16"/>
                    <a:pt x="34" y="1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3"/>
                    <a:pt x="33" y="34"/>
                    <a:pt x="34" y="35"/>
                  </a:cubicBezTo>
                  <a:cubicBezTo>
                    <a:pt x="30" y="36"/>
                    <a:pt x="27" y="38"/>
                    <a:pt x="24" y="39"/>
                  </a:cubicBezTo>
                  <a:cubicBezTo>
                    <a:pt x="22" y="38"/>
                    <a:pt x="21" y="36"/>
                    <a:pt x="20" y="34"/>
                  </a:cubicBezTo>
                  <a:cubicBezTo>
                    <a:pt x="19" y="31"/>
                    <a:pt x="14" y="32"/>
                    <a:pt x="15" y="35"/>
                  </a:cubicBezTo>
                  <a:cubicBezTo>
                    <a:pt x="16" y="38"/>
                    <a:pt x="18" y="40"/>
                    <a:pt x="20" y="42"/>
                  </a:cubicBezTo>
                  <a:cubicBezTo>
                    <a:pt x="14" y="45"/>
                    <a:pt x="8" y="48"/>
                    <a:pt x="2" y="51"/>
                  </a:cubicBezTo>
                  <a:cubicBezTo>
                    <a:pt x="0" y="52"/>
                    <a:pt x="2" y="57"/>
                    <a:pt x="5" y="55"/>
                  </a:cubicBezTo>
                  <a:cubicBezTo>
                    <a:pt x="11" y="52"/>
                    <a:pt x="18" y="48"/>
                    <a:pt x="24" y="45"/>
                  </a:cubicBezTo>
                  <a:cubicBezTo>
                    <a:pt x="30" y="49"/>
                    <a:pt x="38" y="50"/>
                    <a:pt x="45" y="50"/>
                  </a:cubicBezTo>
                  <a:cubicBezTo>
                    <a:pt x="44" y="53"/>
                    <a:pt x="44" y="56"/>
                    <a:pt x="44" y="59"/>
                  </a:cubicBezTo>
                  <a:cubicBezTo>
                    <a:pt x="38" y="59"/>
                    <a:pt x="33" y="59"/>
                    <a:pt x="28" y="59"/>
                  </a:cubicBezTo>
                  <a:cubicBezTo>
                    <a:pt x="24" y="59"/>
                    <a:pt x="24" y="64"/>
                    <a:pt x="28" y="64"/>
                  </a:cubicBezTo>
                  <a:cubicBezTo>
                    <a:pt x="40" y="64"/>
                    <a:pt x="52" y="64"/>
                    <a:pt x="64" y="64"/>
                  </a:cubicBezTo>
                  <a:cubicBezTo>
                    <a:pt x="68" y="64"/>
                    <a:pt x="68" y="59"/>
                    <a:pt x="64" y="59"/>
                  </a:cubicBezTo>
                  <a:cubicBezTo>
                    <a:pt x="59" y="59"/>
                    <a:pt x="54" y="59"/>
                    <a:pt x="49" y="59"/>
                  </a:cubicBezTo>
                  <a:cubicBezTo>
                    <a:pt x="49" y="56"/>
                    <a:pt x="49" y="53"/>
                    <a:pt x="50" y="50"/>
                  </a:cubicBezTo>
                  <a:cubicBezTo>
                    <a:pt x="63" y="51"/>
                    <a:pt x="78" y="45"/>
                    <a:pt x="85" y="33"/>
                  </a:cubicBezTo>
                  <a:cubicBezTo>
                    <a:pt x="87" y="31"/>
                    <a:pt x="83" y="28"/>
                    <a:pt x="81" y="31"/>
                  </a:cubicBezTo>
                  <a:cubicBezTo>
                    <a:pt x="75" y="41"/>
                    <a:pt x="62" y="45"/>
                    <a:pt x="52" y="45"/>
                  </a:cubicBezTo>
                  <a:cubicBezTo>
                    <a:pt x="50" y="46"/>
                    <a:pt x="49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2" y="46"/>
                    <a:pt x="35" y="45"/>
                    <a:pt x="29" y="42"/>
                  </a:cubicBezTo>
                  <a:cubicBezTo>
                    <a:pt x="32" y="41"/>
                    <a:pt x="35" y="40"/>
                    <a:pt x="37" y="38"/>
                  </a:cubicBezTo>
                  <a:cubicBezTo>
                    <a:pt x="42" y="41"/>
                    <a:pt x="50" y="40"/>
                    <a:pt x="50" y="40"/>
                  </a:cubicBezTo>
                  <a:cubicBezTo>
                    <a:pt x="72" y="40"/>
                    <a:pt x="70" y="29"/>
                    <a:pt x="70" y="29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80" y="16"/>
                    <a:pt x="89" y="11"/>
                    <a:pt x="99" y="6"/>
                  </a:cubicBezTo>
                  <a:cubicBezTo>
                    <a:pt x="101" y="5"/>
                    <a:pt x="99" y="0"/>
                    <a:pt x="96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A2DC8D6-B478-4FD3-8A77-D90AF0A6AACC}"/>
              </a:ext>
            </a:extLst>
          </p:cNvPr>
          <p:cNvSpPr/>
          <p:nvPr/>
        </p:nvSpPr>
        <p:spPr>
          <a:xfrm>
            <a:off x="9149158" y="1880888"/>
            <a:ext cx="1785893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IN" sz="20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English Language.</a:t>
            </a:r>
            <a:endParaRPr lang="en-IN" sz="20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8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AA0AADBE-0542-4692-98CF-1749455C0541}"/>
              </a:ext>
            </a:extLst>
          </p:cNvPr>
          <p:cNvGrpSpPr/>
          <p:nvPr/>
        </p:nvGrpSpPr>
        <p:grpSpPr>
          <a:xfrm>
            <a:off x="260525" y="332656"/>
            <a:ext cx="5184576" cy="4046557"/>
            <a:chOff x="433351" y="260648"/>
            <a:chExt cx="8449125" cy="6598940"/>
          </a:xfrm>
        </p:grpSpPr>
        <p:sp>
          <p:nvSpPr>
            <p:cNvPr id="13" name="Freeform 5">
              <a:extLst>
                <a:ext uri="{FF2B5EF4-FFF2-40B4-BE49-F238E27FC236}">
                  <a16:creationId xmlns="" xmlns:a16="http://schemas.microsoft.com/office/drawing/2014/main" id="{46620092-882E-4DA4-A7F8-704B8F968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51" y="1065471"/>
              <a:ext cx="3573291" cy="4724550"/>
            </a:xfrm>
            <a:custGeom>
              <a:avLst/>
              <a:gdLst>
                <a:gd name="T0" fmla="*/ 1673 w 2482"/>
                <a:gd name="T1" fmla="*/ 2244 h 3280"/>
                <a:gd name="T2" fmla="*/ 1830 w 2482"/>
                <a:gd name="T3" fmla="*/ 1858 h 3280"/>
                <a:gd name="T4" fmla="*/ 1936 w 2482"/>
                <a:gd name="T5" fmla="*/ 1649 h 3280"/>
                <a:gd name="T6" fmla="*/ 2206 w 2482"/>
                <a:gd name="T7" fmla="*/ 1632 h 3280"/>
                <a:gd name="T8" fmla="*/ 2084 w 2482"/>
                <a:gd name="T9" fmla="*/ 373 h 3280"/>
                <a:gd name="T10" fmla="*/ 1022 w 2482"/>
                <a:gd name="T11" fmla="*/ 454 h 3280"/>
                <a:gd name="T12" fmla="*/ 1047 w 2482"/>
                <a:gd name="T13" fmla="*/ 1153 h 3280"/>
                <a:gd name="T14" fmla="*/ 799 w 2482"/>
                <a:gd name="T15" fmla="*/ 1723 h 3280"/>
                <a:gd name="T16" fmla="*/ 169 w 2482"/>
                <a:gd name="T17" fmla="*/ 2610 h 3280"/>
                <a:gd name="T18" fmla="*/ 2114 w 2482"/>
                <a:gd name="T19" fmla="*/ 3280 h 3280"/>
                <a:gd name="T20" fmla="*/ 1673 w 2482"/>
                <a:gd name="T21" fmla="*/ 2244 h 3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2" h="3280">
                  <a:moveTo>
                    <a:pt x="1673" y="2244"/>
                  </a:moveTo>
                  <a:cubicBezTo>
                    <a:pt x="1673" y="2244"/>
                    <a:pt x="1777" y="1939"/>
                    <a:pt x="1830" y="1858"/>
                  </a:cubicBezTo>
                  <a:cubicBezTo>
                    <a:pt x="1883" y="1776"/>
                    <a:pt x="1933" y="1737"/>
                    <a:pt x="1936" y="1649"/>
                  </a:cubicBezTo>
                  <a:cubicBezTo>
                    <a:pt x="1940" y="1560"/>
                    <a:pt x="2206" y="1632"/>
                    <a:pt x="2206" y="1632"/>
                  </a:cubicBezTo>
                  <a:cubicBezTo>
                    <a:pt x="2206" y="1632"/>
                    <a:pt x="2482" y="746"/>
                    <a:pt x="2084" y="373"/>
                  </a:cubicBezTo>
                  <a:cubicBezTo>
                    <a:pt x="1686" y="0"/>
                    <a:pt x="1022" y="163"/>
                    <a:pt x="1022" y="454"/>
                  </a:cubicBezTo>
                  <a:cubicBezTo>
                    <a:pt x="1022" y="746"/>
                    <a:pt x="1097" y="912"/>
                    <a:pt x="1047" y="1153"/>
                  </a:cubicBezTo>
                  <a:cubicBezTo>
                    <a:pt x="996" y="1394"/>
                    <a:pt x="859" y="1613"/>
                    <a:pt x="799" y="1723"/>
                  </a:cubicBezTo>
                  <a:cubicBezTo>
                    <a:pt x="740" y="1833"/>
                    <a:pt x="339" y="2077"/>
                    <a:pt x="169" y="2610"/>
                  </a:cubicBezTo>
                  <a:cubicBezTo>
                    <a:pt x="0" y="3142"/>
                    <a:pt x="1970" y="2873"/>
                    <a:pt x="2114" y="3280"/>
                  </a:cubicBezTo>
                  <a:lnTo>
                    <a:pt x="1673" y="2244"/>
                  </a:lnTo>
                  <a:close/>
                </a:path>
              </a:pathLst>
            </a:custGeom>
            <a:solidFill>
              <a:srgbClr val="804C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6">
              <a:extLst>
                <a:ext uri="{FF2B5EF4-FFF2-40B4-BE49-F238E27FC236}">
                  <a16:creationId xmlns="" xmlns:a16="http://schemas.microsoft.com/office/drawing/2014/main" id="{9CEF8EA1-C550-4E0F-AEC6-32DFE9CBA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38" y="3095681"/>
              <a:ext cx="3340316" cy="3763907"/>
            </a:xfrm>
            <a:custGeom>
              <a:avLst/>
              <a:gdLst>
                <a:gd name="T0" fmla="*/ 230 w 2320"/>
                <a:gd name="T1" fmla="*/ 883 h 2613"/>
                <a:gd name="T2" fmla="*/ 789 w 2320"/>
                <a:gd name="T3" fmla="*/ 207 h 2613"/>
                <a:gd name="T4" fmla="*/ 925 w 2320"/>
                <a:gd name="T5" fmla="*/ 0 h 2613"/>
                <a:gd name="T6" fmla="*/ 1699 w 2320"/>
                <a:gd name="T7" fmla="*/ 618 h 2613"/>
                <a:gd name="T8" fmla="*/ 1699 w 2320"/>
                <a:gd name="T9" fmla="*/ 952 h 2613"/>
                <a:gd name="T10" fmla="*/ 2320 w 2320"/>
                <a:gd name="T11" fmla="*/ 2613 h 2613"/>
                <a:gd name="T12" fmla="*/ 74 w 2320"/>
                <a:gd name="T13" fmla="*/ 2613 h 2613"/>
                <a:gd name="T14" fmla="*/ 230 w 2320"/>
                <a:gd name="T15" fmla="*/ 883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0" h="2613">
                  <a:moveTo>
                    <a:pt x="230" y="883"/>
                  </a:moveTo>
                  <a:cubicBezTo>
                    <a:pt x="443" y="489"/>
                    <a:pt x="789" y="207"/>
                    <a:pt x="789" y="207"/>
                  </a:cubicBezTo>
                  <a:cubicBezTo>
                    <a:pt x="925" y="0"/>
                    <a:pt x="925" y="0"/>
                    <a:pt x="925" y="0"/>
                  </a:cubicBezTo>
                  <a:cubicBezTo>
                    <a:pt x="1699" y="618"/>
                    <a:pt x="1699" y="618"/>
                    <a:pt x="1699" y="618"/>
                  </a:cubicBezTo>
                  <a:cubicBezTo>
                    <a:pt x="1729" y="685"/>
                    <a:pt x="1633" y="775"/>
                    <a:pt x="1699" y="952"/>
                  </a:cubicBezTo>
                  <a:cubicBezTo>
                    <a:pt x="1875" y="1428"/>
                    <a:pt x="2276" y="2488"/>
                    <a:pt x="2320" y="2613"/>
                  </a:cubicBezTo>
                  <a:cubicBezTo>
                    <a:pt x="74" y="2613"/>
                    <a:pt x="74" y="2613"/>
                    <a:pt x="74" y="2613"/>
                  </a:cubicBezTo>
                  <a:cubicBezTo>
                    <a:pt x="0" y="2245"/>
                    <a:pt x="26" y="1260"/>
                    <a:pt x="230" y="88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7">
              <a:extLst>
                <a:ext uri="{FF2B5EF4-FFF2-40B4-BE49-F238E27FC236}">
                  <a16:creationId xmlns="" xmlns:a16="http://schemas.microsoft.com/office/drawing/2014/main" id="{8BC4E3E4-8C61-42A8-B804-4825BC94C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31" y="679700"/>
              <a:ext cx="1904646" cy="2827468"/>
            </a:xfrm>
            <a:custGeom>
              <a:avLst/>
              <a:gdLst>
                <a:gd name="T0" fmla="*/ 1076 w 1323"/>
                <a:gd name="T1" fmla="*/ 283 h 1963"/>
                <a:gd name="T2" fmla="*/ 1203 w 1323"/>
                <a:gd name="T3" fmla="*/ 743 h 1963"/>
                <a:gd name="T4" fmla="*/ 1154 w 1323"/>
                <a:gd name="T5" fmla="*/ 920 h 1963"/>
                <a:gd name="T6" fmla="*/ 1313 w 1323"/>
                <a:gd name="T7" fmla="*/ 1245 h 1963"/>
                <a:gd name="T8" fmla="*/ 1162 w 1323"/>
                <a:gd name="T9" fmla="*/ 1380 h 1963"/>
                <a:gd name="T10" fmla="*/ 1187 w 1323"/>
                <a:gd name="T11" fmla="*/ 1498 h 1963"/>
                <a:gd name="T12" fmla="*/ 1158 w 1323"/>
                <a:gd name="T13" fmla="*/ 1570 h 1963"/>
                <a:gd name="T14" fmla="*/ 1150 w 1323"/>
                <a:gd name="T15" fmla="*/ 1648 h 1963"/>
                <a:gd name="T16" fmla="*/ 1062 w 1323"/>
                <a:gd name="T17" fmla="*/ 1888 h 1963"/>
                <a:gd name="T18" fmla="*/ 603 w 1323"/>
                <a:gd name="T19" fmla="*/ 1818 h 1963"/>
                <a:gd name="T20" fmla="*/ 289 w 1323"/>
                <a:gd name="T21" fmla="*/ 1476 h 1963"/>
                <a:gd name="T22" fmla="*/ 268 w 1323"/>
                <a:gd name="T23" fmla="*/ 1331 h 1963"/>
                <a:gd name="T24" fmla="*/ 77 w 1323"/>
                <a:gd name="T25" fmla="*/ 1176 h 1963"/>
                <a:gd name="T26" fmla="*/ 12 w 1323"/>
                <a:gd name="T27" fmla="*/ 532 h 1963"/>
                <a:gd name="T28" fmla="*/ 601 w 1323"/>
                <a:gd name="T29" fmla="*/ 36 h 1963"/>
                <a:gd name="T30" fmla="*/ 1076 w 1323"/>
                <a:gd name="T31" fmla="*/ 28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3" h="1963">
                  <a:moveTo>
                    <a:pt x="1076" y="283"/>
                  </a:moveTo>
                  <a:cubicBezTo>
                    <a:pt x="1076" y="283"/>
                    <a:pt x="1217" y="724"/>
                    <a:pt x="1203" y="743"/>
                  </a:cubicBezTo>
                  <a:cubicBezTo>
                    <a:pt x="1189" y="762"/>
                    <a:pt x="1154" y="920"/>
                    <a:pt x="1154" y="920"/>
                  </a:cubicBezTo>
                  <a:cubicBezTo>
                    <a:pt x="1154" y="920"/>
                    <a:pt x="1304" y="1184"/>
                    <a:pt x="1313" y="1245"/>
                  </a:cubicBezTo>
                  <a:cubicBezTo>
                    <a:pt x="1323" y="1306"/>
                    <a:pt x="1162" y="1380"/>
                    <a:pt x="1162" y="1380"/>
                  </a:cubicBezTo>
                  <a:cubicBezTo>
                    <a:pt x="1187" y="1498"/>
                    <a:pt x="1187" y="1498"/>
                    <a:pt x="1187" y="1498"/>
                  </a:cubicBezTo>
                  <a:cubicBezTo>
                    <a:pt x="1187" y="1498"/>
                    <a:pt x="1159" y="1561"/>
                    <a:pt x="1158" y="1570"/>
                  </a:cubicBezTo>
                  <a:cubicBezTo>
                    <a:pt x="1155" y="1587"/>
                    <a:pt x="1168" y="1638"/>
                    <a:pt x="1150" y="1648"/>
                  </a:cubicBezTo>
                  <a:cubicBezTo>
                    <a:pt x="1073" y="1691"/>
                    <a:pt x="1156" y="1812"/>
                    <a:pt x="1062" y="1888"/>
                  </a:cubicBezTo>
                  <a:cubicBezTo>
                    <a:pt x="968" y="1963"/>
                    <a:pt x="753" y="1870"/>
                    <a:pt x="603" y="1818"/>
                  </a:cubicBezTo>
                  <a:cubicBezTo>
                    <a:pt x="453" y="1766"/>
                    <a:pt x="308" y="1660"/>
                    <a:pt x="289" y="1476"/>
                  </a:cubicBezTo>
                  <a:cubicBezTo>
                    <a:pt x="270" y="1293"/>
                    <a:pt x="268" y="1331"/>
                    <a:pt x="268" y="1331"/>
                  </a:cubicBezTo>
                  <a:cubicBezTo>
                    <a:pt x="268" y="1331"/>
                    <a:pt x="106" y="1345"/>
                    <a:pt x="77" y="1176"/>
                  </a:cubicBezTo>
                  <a:cubicBezTo>
                    <a:pt x="49" y="1006"/>
                    <a:pt x="19" y="658"/>
                    <a:pt x="12" y="532"/>
                  </a:cubicBezTo>
                  <a:cubicBezTo>
                    <a:pt x="0" y="327"/>
                    <a:pt x="231" y="0"/>
                    <a:pt x="601" y="36"/>
                  </a:cubicBezTo>
                  <a:cubicBezTo>
                    <a:pt x="1015" y="76"/>
                    <a:pt x="1064" y="244"/>
                    <a:pt x="1076" y="283"/>
                  </a:cubicBezTo>
                  <a:close/>
                </a:path>
              </a:pathLst>
            </a:custGeom>
            <a:gradFill>
              <a:gsLst>
                <a:gs pos="0">
                  <a:srgbClr val="804C4C"/>
                </a:gs>
                <a:gs pos="100000">
                  <a:srgbClr val="935F37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8">
              <a:extLst>
                <a:ext uri="{FF2B5EF4-FFF2-40B4-BE49-F238E27FC236}">
                  <a16:creationId xmlns="" xmlns:a16="http://schemas.microsoft.com/office/drawing/2014/main" id="{CD9BDBDE-7AF3-4ABB-A929-8880E980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765" y="260648"/>
              <a:ext cx="2449263" cy="2527929"/>
            </a:xfrm>
            <a:custGeom>
              <a:avLst/>
              <a:gdLst>
                <a:gd name="T0" fmla="*/ 1510 w 1701"/>
                <a:gd name="T1" fmla="*/ 634 h 1755"/>
                <a:gd name="T2" fmla="*/ 1548 w 1701"/>
                <a:gd name="T3" fmla="*/ 226 h 1755"/>
                <a:gd name="T4" fmla="*/ 457 w 1701"/>
                <a:gd name="T5" fmla="*/ 191 h 1755"/>
                <a:gd name="T6" fmla="*/ 18 w 1701"/>
                <a:gd name="T7" fmla="*/ 915 h 1755"/>
                <a:gd name="T8" fmla="*/ 213 w 1701"/>
                <a:gd name="T9" fmla="*/ 1730 h 1755"/>
                <a:gd name="T10" fmla="*/ 354 w 1701"/>
                <a:gd name="T11" fmla="*/ 1670 h 1755"/>
                <a:gd name="T12" fmla="*/ 488 w 1701"/>
                <a:gd name="T13" fmla="*/ 1109 h 1755"/>
                <a:gd name="T14" fmla="*/ 817 w 1701"/>
                <a:gd name="T15" fmla="*/ 1282 h 1755"/>
                <a:gd name="T16" fmla="*/ 949 w 1701"/>
                <a:gd name="T17" fmla="*/ 1235 h 1755"/>
                <a:gd name="T18" fmla="*/ 1034 w 1701"/>
                <a:gd name="T19" fmla="*/ 1053 h 1755"/>
                <a:gd name="T20" fmla="*/ 1103 w 1701"/>
                <a:gd name="T21" fmla="*/ 884 h 1755"/>
                <a:gd name="T22" fmla="*/ 1118 w 1701"/>
                <a:gd name="T23" fmla="*/ 649 h 1755"/>
                <a:gd name="T24" fmla="*/ 1510 w 1701"/>
                <a:gd name="T25" fmla="*/ 63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1" h="1755">
                  <a:moveTo>
                    <a:pt x="1510" y="634"/>
                  </a:moveTo>
                  <a:cubicBezTo>
                    <a:pt x="1510" y="634"/>
                    <a:pt x="1701" y="321"/>
                    <a:pt x="1548" y="226"/>
                  </a:cubicBezTo>
                  <a:cubicBezTo>
                    <a:pt x="1396" y="131"/>
                    <a:pt x="805" y="0"/>
                    <a:pt x="457" y="191"/>
                  </a:cubicBezTo>
                  <a:cubicBezTo>
                    <a:pt x="109" y="382"/>
                    <a:pt x="37" y="602"/>
                    <a:pt x="18" y="915"/>
                  </a:cubicBezTo>
                  <a:cubicBezTo>
                    <a:pt x="0" y="1228"/>
                    <a:pt x="222" y="1570"/>
                    <a:pt x="213" y="1730"/>
                  </a:cubicBezTo>
                  <a:cubicBezTo>
                    <a:pt x="213" y="1730"/>
                    <a:pt x="335" y="1755"/>
                    <a:pt x="354" y="1670"/>
                  </a:cubicBezTo>
                  <a:cubicBezTo>
                    <a:pt x="372" y="1586"/>
                    <a:pt x="385" y="1250"/>
                    <a:pt x="488" y="1109"/>
                  </a:cubicBezTo>
                  <a:cubicBezTo>
                    <a:pt x="592" y="968"/>
                    <a:pt x="780" y="1156"/>
                    <a:pt x="817" y="1282"/>
                  </a:cubicBezTo>
                  <a:cubicBezTo>
                    <a:pt x="855" y="1407"/>
                    <a:pt x="971" y="1335"/>
                    <a:pt x="949" y="1235"/>
                  </a:cubicBezTo>
                  <a:cubicBezTo>
                    <a:pt x="927" y="1134"/>
                    <a:pt x="983" y="1087"/>
                    <a:pt x="1034" y="1053"/>
                  </a:cubicBezTo>
                  <a:cubicBezTo>
                    <a:pt x="1084" y="1018"/>
                    <a:pt x="1143" y="977"/>
                    <a:pt x="1103" y="884"/>
                  </a:cubicBezTo>
                  <a:cubicBezTo>
                    <a:pt x="1062" y="790"/>
                    <a:pt x="1037" y="683"/>
                    <a:pt x="1118" y="649"/>
                  </a:cubicBezTo>
                  <a:cubicBezTo>
                    <a:pt x="1200" y="614"/>
                    <a:pt x="1412" y="571"/>
                    <a:pt x="1510" y="63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9">
              <a:extLst>
                <a:ext uri="{FF2B5EF4-FFF2-40B4-BE49-F238E27FC236}">
                  <a16:creationId xmlns="" xmlns:a16="http://schemas.microsoft.com/office/drawing/2014/main" id="{7F630B71-BBBA-42B1-A2D5-C096AF474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461" y="3917144"/>
              <a:ext cx="261719" cy="379718"/>
            </a:xfrm>
            <a:custGeom>
              <a:avLst/>
              <a:gdLst>
                <a:gd name="T0" fmla="*/ 150 w 173"/>
                <a:gd name="T1" fmla="*/ 0 h 251"/>
                <a:gd name="T2" fmla="*/ 173 w 173"/>
                <a:gd name="T3" fmla="*/ 212 h 251"/>
                <a:gd name="T4" fmla="*/ 106 w 173"/>
                <a:gd name="T5" fmla="*/ 251 h 251"/>
                <a:gd name="T6" fmla="*/ 0 w 173"/>
                <a:gd name="T7" fmla="*/ 107 h 251"/>
                <a:gd name="T8" fmla="*/ 150 w 173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51">
                  <a:moveTo>
                    <a:pt x="150" y="0"/>
                  </a:moveTo>
                  <a:lnTo>
                    <a:pt x="173" y="212"/>
                  </a:lnTo>
                  <a:lnTo>
                    <a:pt x="106" y="251"/>
                  </a:lnTo>
                  <a:lnTo>
                    <a:pt x="0" y="10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10">
              <a:extLst>
                <a:ext uri="{FF2B5EF4-FFF2-40B4-BE49-F238E27FC236}">
                  <a16:creationId xmlns="" xmlns:a16="http://schemas.microsoft.com/office/drawing/2014/main" id="{7D55CBCD-2AC2-4056-BF44-7F023879F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9769" y="4200043"/>
              <a:ext cx="874413" cy="2659545"/>
            </a:xfrm>
            <a:custGeom>
              <a:avLst/>
              <a:gdLst>
                <a:gd name="T0" fmla="*/ 101 w 578"/>
                <a:gd name="T1" fmla="*/ 701 h 1758"/>
                <a:gd name="T2" fmla="*/ 0 w 578"/>
                <a:gd name="T3" fmla="*/ 39 h 1758"/>
                <a:gd name="T4" fmla="*/ 59 w 578"/>
                <a:gd name="T5" fmla="*/ 0 h 1758"/>
                <a:gd name="T6" fmla="*/ 417 w 578"/>
                <a:gd name="T7" fmla="*/ 786 h 1758"/>
                <a:gd name="T8" fmla="*/ 578 w 578"/>
                <a:gd name="T9" fmla="*/ 1758 h 1758"/>
                <a:gd name="T10" fmla="*/ 532 w 578"/>
                <a:gd name="T11" fmla="*/ 1758 h 1758"/>
                <a:gd name="T12" fmla="*/ 101 w 578"/>
                <a:gd name="T13" fmla="*/ 701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8" h="1758">
                  <a:moveTo>
                    <a:pt x="101" y="701"/>
                  </a:moveTo>
                  <a:lnTo>
                    <a:pt x="0" y="39"/>
                  </a:lnTo>
                  <a:lnTo>
                    <a:pt x="59" y="0"/>
                  </a:lnTo>
                  <a:lnTo>
                    <a:pt x="417" y="786"/>
                  </a:lnTo>
                  <a:lnTo>
                    <a:pt x="578" y="1758"/>
                  </a:lnTo>
                  <a:lnTo>
                    <a:pt x="532" y="1758"/>
                  </a:lnTo>
                  <a:lnTo>
                    <a:pt x="101" y="70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11">
              <a:extLst>
                <a:ext uri="{FF2B5EF4-FFF2-40B4-BE49-F238E27FC236}">
                  <a16:creationId xmlns="" xmlns:a16="http://schemas.microsoft.com/office/drawing/2014/main" id="{2A401951-D6C8-4872-B9DC-088D4A6E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970" y="2941373"/>
              <a:ext cx="1449286" cy="1426593"/>
            </a:xfrm>
            <a:custGeom>
              <a:avLst/>
              <a:gdLst>
                <a:gd name="T0" fmla="*/ 1007 w 1007"/>
                <a:gd name="T1" fmla="*/ 683 h 990"/>
                <a:gd name="T2" fmla="*/ 813 w 1007"/>
                <a:gd name="T3" fmla="*/ 990 h 990"/>
                <a:gd name="T4" fmla="*/ 0 w 1007"/>
                <a:gd name="T5" fmla="*/ 276 h 990"/>
                <a:gd name="T6" fmla="*/ 136 w 1007"/>
                <a:gd name="T7" fmla="*/ 0 h 990"/>
                <a:gd name="T8" fmla="*/ 1007 w 1007"/>
                <a:gd name="T9" fmla="*/ 683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7" h="990">
                  <a:moveTo>
                    <a:pt x="1007" y="683"/>
                  </a:moveTo>
                  <a:cubicBezTo>
                    <a:pt x="813" y="990"/>
                    <a:pt x="813" y="990"/>
                    <a:pt x="813" y="990"/>
                  </a:cubicBezTo>
                  <a:cubicBezTo>
                    <a:pt x="813" y="990"/>
                    <a:pt x="353" y="332"/>
                    <a:pt x="0" y="27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6" y="0"/>
                    <a:pt x="606" y="220"/>
                    <a:pt x="1007" y="68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12">
              <a:extLst>
                <a:ext uri="{FF2B5EF4-FFF2-40B4-BE49-F238E27FC236}">
                  <a16:creationId xmlns="" xmlns:a16="http://schemas.microsoft.com/office/drawing/2014/main" id="{9CF16281-39A2-4957-9AD2-FE84888A4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611" y="3228809"/>
              <a:ext cx="2353955" cy="3630779"/>
            </a:xfrm>
            <a:custGeom>
              <a:avLst/>
              <a:gdLst>
                <a:gd name="T0" fmla="*/ 561 w 1634"/>
                <a:gd name="T1" fmla="*/ 647 h 2521"/>
                <a:gd name="T2" fmla="*/ 656 w 1634"/>
                <a:gd name="T3" fmla="*/ 560 h 2521"/>
                <a:gd name="T4" fmla="*/ 457 w 1634"/>
                <a:gd name="T5" fmla="*/ 497 h 2521"/>
                <a:gd name="T6" fmla="*/ 370 w 1634"/>
                <a:gd name="T7" fmla="*/ 428 h 2521"/>
                <a:gd name="T8" fmla="*/ 0 w 1634"/>
                <a:gd name="T9" fmla="*/ 216 h 2521"/>
                <a:gd name="T10" fmla="*/ 190 w 1634"/>
                <a:gd name="T11" fmla="*/ 0 h 2521"/>
                <a:gd name="T12" fmla="*/ 877 w 1634"/>
                <a:gd name="T13" fmla="*/ 616 h 2521"/>
                <a:gd name="T14" fmla="*/ 1634 w 1634"/>
                <a:gd name="T15" fmla="*/ 2521 h 2521"/>
                <a:gd name="T16" fmla="*/ 1566 w 1634"/>
                <a:gd name="T17" fmla="*/ 2521 h 2521"/>
                <a:gd name="T18" fmla="*/ 561 w 1634"/>
                <a:gd name="T19" fmla="*/ 647 h 2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4" h="2521">
                  <a:moveTo>
                    <a:pt x="561" y="647"/>
                  </a:moveTo>
                  <a:cubicBezTo>
                    <a:pt x="656" y="560"/>
                    <a:pt x="656" y="560"/>
                    <a:pt x="656" y="560"/>
                  </a:cubicBezTo>
                  <a:cubicBezTo>
                    <a:pt x="457" y="497"/>
                    <a:pt x="457" y="497"/>
                    <a:pt x="457" y="497"/>
                  </a:cubicBezTo>
                  <a:cubicBezTo>
                    <a:pt x="457" y="497"/>
                    <a:pt x="507" y="547"/>
                    <a:pt x="370" y="428"/>
                  </a:cubicBezTo>
                  <a:cubicBezTo>
                    <a:pt x="232" y="309"/>
                    <a:pt x="0" y="216"/>
                    <a:pt x="0" y="216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544" y="129"/>
                    <a:pt x="877" y="616"/>
                    <a:pt x="877" y="616"/>
                  </a:cubicBezTo>
                  <a:cubicBezTo>
                    <a:pt x="1221" y="1141"/>
                    <a:pt x="1477" y="2066"/>
                    <a:pt x="1634" y="2521"/>
                  </a:cubicBezTo>
                  <a:cubicBezTo>
                    <a:pt x="1566" y="2521"/>
                    <a:pt x="1566" y="2521"/>
                    <a:pt x="1566" y="2521"/>
                  </a:cubicBezTo>
                  <a:cubicBezTo>
                    <a:pt x="1181" y="1778"/>
                    <a:pt x="561" y="647"/>
                    <a:pt x="561" y="64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13">
              <a:extLst>
                <a:ext uri="{FF2B5EF4-FFF2-40B4-BE49-F238E27FC236}">
                  <a16:creationId xmlns="" xmlns:a16="http://schemas.microsoft.com/office/drawing/2014/main" id="{91F52E86-F956-408E-9F06-65A41C7FE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7" y="2278756"/>
              <a:ext cx="2828982" cy="3193572"/>
            </a:xfrm>
            <a:custGeom>
              <a:avLst/>
              <a:gdLst>
                <a:gd name="T0" fmla="*/ 0 w 1964"/>
                <a:gd name="T1" fmla="*/ 2217 h 2217"/>
                <a:gd name="T2" fmla="*/ 1487 w 1964"/>
                <a:gd name="T3" fmla="*/ 1337 h 2217"/>
                <a:gd name="T4" fmla="*/ 1431 w 1964"/>
                <a:gd name="T5" fmla="*/ 518 h 2217"/>
                <a:gd name="T6" fmla="*/ 1470 w 1964"/>
                <a:gd name="T7" fmla="*/ 526 h 2217"/>
                <a:gd name="T8" fmla="*/ 1505 w 1964"/>
                <a:gd name="T9" fmla="*/ 326 h 2217"/>
                <a:gd name="T10" fmla="*/ 1572 w 1964"/>
                <a:gd name="T11" fmla="*/ 355 h 2217"/>
                <a:gd name="T12" fmla="*/ 1640 w 1964"/>
                <a:gd name="T13" fmla="*/ 228 h 2217"/>
                <a:gd name="T14" fmla="*/ 1675 w 1964"/>
                <a:gd name="T15" fmla="*/ 322 h 2217"/>
                <a:gd name="T16" fmla="*/ 1725 w 1964"/>
                <a:gd name="T17" fmla="*/ 589 h 2217"/>
                <a:gd name="T18" fmla="*/ 1831 w 1964"/>
                <a:gd name="T19" fmla="*/ 21 h 2217"/>
                <a:gd name="T20" fmla="*/ 1893 w 1964"/>
                <a:gd name="T21" fmla="*/ 70 h 2217"/>
                <a:gd name="T22" fmla="*/ 1877 w 1964"/>
                <a:gd name="T23" fmla="*/ 478 h 2217"/>
                <a:gd name="T24" fmla="*/ 1938 w 1964"/>
                <a:gd name="T25" fmla="*/ 933 h 2217"/>
                <a:gd name="T26" fmla="*/ 1578 w 1964"/>
                <a:gd name="T27" fmla="*/ 1732 h 2217"/>
                <a:gd name="T28" fmla="*/ 0 w 1964"/>
                <a:gd name="T29" fmla="*/ 2217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64" h="2217">
                  <a:moveTo>
                    <a:pt x="0" y="2217"/>
                  </a:moveTo>
                  <a:cubicBezTo>
                    <a:pt x="0" y="2217"/>
                    <a:pt x="1450" y="1677"/>
                    <a:pt x="1487" y="1337"/>
                  </a:cubicBezTo>
                  <a:cubicBezTo>
                    <a:pt x="1530" y="943"/>
                    <a:pt x="1317" y="555"/>
                    <a:pt x="1431" y="518"/>
                  </a:cubicBezTo>
                  <a:cubicBezTo>
                    <a:pt x="1431" y="518"/>
                    <a:pt x="1454" y="507"/>
                    <a:pt x="1470" y="526"/>
                  </a:cubicBezTo>
                  <a:cubicBezTo>
                    <a:pt x="1470" y="526"/>
                    <a:pt x="1463" y="354"/>
                    <a:pt x="1505" y="326"/>
                  </a:cubicBezTo>
                  <a:cubicBezTo>
                    <a:pt x="1548" y="299"/>
                    <a:pt x="1570" y="334"/>
                    <a:pt x="1572" y="355"/>
                  </a:cubicBezTo>
                  <a:cubicBezTo>
                    <a:pt x="1572" y="355"/>
                    <a:pt x="1561" y="229"/>
                    <a:pt x="1640" y="228"/>
                  </a:cubicBezTo>
                  <a:cubicBezTo>
                    <a:pt x="1640" y="228"/>
                    <a:pt x="1668" y="245"/>
                    <a:pt x="1675" y="322"/>
                  </a:cubicBezTo>
                  <a:cubicBezTo>
                    <a:pt x="1681" y="400"/>
                    <a:pt x="1717" y="560"/>
                    <a:pt x="1725" y="589"/>
                  </a:cubicBezTo>
                  <a:cubicBezTo>
                    <a:pt x="1733" y="617"/>
                    <a:pt x="1729" y="121"/>
                    <a:pt x="1831" y="21"/>
                  </a:cubicBezTo>
                  <a:cubicBezTo>
                    <a:pt x="1831" y="21"/>
                    <a:pt x="1896" y="0"/>
                    <a:pt x="1893" y="70"/>
                  </a:cubicBezTo>
                  <a:cubicBezTo>
                    <a:pt x="1889" y="139"/>
                    <a:pt x="1858" y="324"/>
                    <a:pt x="1877" y="478"/>
                  </a:cubicBezTo>
                  <a:cubicBezTo>
                    <a:pt x="1895" y="633"/>
                    <a:pt x="1964" y="797"/>
                    <a:pt x="1938" y="933"/>
                  </a:cubicBezTo>
                  <a:cubicBezTo>
                    <a:pt x="1912" y="1068"/>
                    <a:pt x="1652" y="1609"/>
                    <a:pt x="1578" y="1732"/>
                  </a:cubicBezTo>
                  <a:cubicBezTo>
                    <a:pt x="1504" y="1855"/>
                    <a:pt x="0" y="2217"/>
                    <a:pt x="0" y="2217"/>
                  </a:cubicBezTo>
                  <a:close/>
                </a:path>
              </a:pathLst>
            </a:custGeom>
            <a:solidFill>
              <a:srgbClr val="935F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14">
              <a:extLst>
                <a:ext uri="{FF2B5EF4-FFF2-40B4-BE49-F238E27FC236}">
                  <a16:creationId xmlns="" xmlns:a16="http://schemas.microsoft.com/office/drawing/2014/main" id="{4D93BC88-02EC-465A-870F-3018E5B36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3702" y="2133525"/>
              <a:ext cx="1978774" cy="2187544"/>
            </a:xfrm>
            <a:custGeom>
              <a:avLst/>
              <a:gdLst>
                <a:gd name="T0" fmla="*/ 946 w 1374"/>
                <a:gd name="T1" fmla="*/ 39 h 1519"/>
                <a:gd name="T2" fmla="*/ 1312 w 1374"/>
                <a:gd name="T3" fmla="*/ 154 h 1519"/>
                <a:gd name="T4" fmla="*/ 1334 w 1374"/>
                <a:gd name="T5" fmla="*/ 235 h 1519"/>
                <a:gd name="T6" fmla="*/ 599 w 1374"/>
                <a:gd name="T7" fmla="*/ 1484 h 1519"/>
                <a:gd name="T8" fmla="*/ 527 w 1374"/>
                <a:gd name="T9" fmla="*/ 1501 h 1519"/>
                <a:gd name="T10" fmla="*/ 81 w 1374"/>
                <a:gd name="T11" fmla="*/ 1318 h 1519"/>
                <a:gd name="T12" fmla="*/ 26 w 1374"/>
                <a:gd name="T13" fmla="*/ 1219 h 1519"/>
                <a:gd name="T14" fmla="*/ 822 w 1374"/>
                <a:gd name="T15" fmla="*/ 73 h 1519"/>
                <a:gd name="T16" fmla="*/ 946 w 1374"/>
                <a:gd name="T17" fmla="*/ 39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4" h="1519">
                  <a:moveTo>
                    <a:pt x="946" y="39"/>
                  </a:moveTo>
                  <a:cubicBezTo>
                    <a:pt x="1312" y="154"/>
                    <a:pt x="1312" y="154"/>
                    <a:pt x="1312" y="154"/>
                  </a:cubicBezTo>
                  <a:cubicBezTo>
                    <a:pt x="1312" y="154"/>
                    <a:pt x="1374" y="163"/>
                    <a:pt x="1334" y="235"/>
                  </a:cubicBezTo>
                  <a:cubicBezTo>
                    <a:pt x="599" y="1484"/>
                    <a:pt x="599" y="1484"/>
                    <a:pt x="599" y="1484"/>
                  </a:cubicBezTo>
                  <a:cubicBezTo>
                    <a:pt x="599" y="1484"/>
                    <a:pt x="577" y="1519"/>
                    <a:pt x="527" y="1501"/>
                  </a:cubicBezTo>
                  <a:cubicBezTo>
                    <a:pt x="81" y="1318"/>
                    <a:pt x="81" y="1318"/>
                    <a:pt x="81" y="1318"/>
                  </a:cubicBezTo>
                  <a:cubicBezTo>
                    <a:pt x="81" y="1318"/>
                    <a:pt x="0" y="1298"/>
                    <a:pt x="26" y="1219"/>
                  </a:cubicBezTo>
                  <a:cubicBezTo>
                    <a:pt x="822" y="73"/>
                    <a:pt x="822" y="73"/>
                    <a:pt x="822" y="73"/>
                  </a:cubicBezTo>
                  <a:cubicBezTo>
                    <a:pt x="822" y="73"/>
                    <a:pt x="861" y="0"/>
                    <a:pt x="946" y="39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15">
              <a:extLst>
                <a:ext uri="{FF2B5EF4-FFF2-40B4-BE49-F238E27FC236}">
                  <a16:creationId xmlns="" xmlns:a16="http://schemas.microsoft.com/office/drawing/2014/main" id="{0C2549B4-3FAA-4B00-8973-A1D006A63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302" y="2112116"/>
              <a:ext cx="1893703" cy="2134720"/>
            </a:xfrm>
            <a:custGeom>
              <a:avLst/>
              <a:gdLst>
                <a:gd name="T0" fmla="*/ 906 w 1329"/>
                <a:gd name="T1" fmla="*/ 38 h 1498"/>
                <a:gd name="T2" fmla="*/ 1267 w 1329"/>
                <a:gd name="T3" fmla="*/ 152 h 1498"/>
                <a:gd name="T4" fmla="*/ 1289 w 1329"/>
                <a:gd name="T5" fmla="*/ 231 h 1498"/>
                <a:gd name="T6" fmla="*/ 564 w 1329"/>
                <a:gd name="T7" fmla="*/ 1464 h 1498"/>
                <a:gd name="T8" fmla="*/ 493 w 1329"/>
                <a:gd name="T9" fmla="*/ 1481 h 1498"/>
                <a:gd name="T10" fmla="*/ 53 w 1329"/>
                <a:gd name="T11" fmla="*/ 1300 h 1498"/>
                <a:gd name="T12" fmla="*/ 27 w 1329"/>
                <a:gd name="T13" fmla="*/ 1222 h 1498"/>
                <a:gd name="T14" fmla="*/ 784 w 1329"/>
                <a:gd name="T15" fmla="*/ 72 h 1498"/>
                <a:gd name="T16" fmla="*/ 906 w 1329"/>
                <a:gd name="T17" fmla="*/ 38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9" h="1498">
                  <a:moveTo>
                    <a:pt x="906" y="38"/>
                  </a:moveTo>
                  <a:cubicBezTo>
                    <a:pt x="1267" y="152"/>
                    <a:pt x="1267" y="152"/>
                    <a:pt x="1267" y="152"/>
                  </a:cubicBezTo>
                  <a:cubicBezTo>
                    <a:pt x="1267" y="152"/>
                    <a:pt x="1329" y="161"/>
                    <a:pt x="1289" y="231"/>
                  </a:cubicBezTo>
                  <a:cubicBezTo>
                    <a:pt x="564" y="1464"/>
                    <a:pt x="564" y="1464"/>
                    <a:pt x="564" y="1464"/>
                  </a:cubicBezTo>
                  <a:cubicBezTo>
                    <a:pt x="564" y="1464"/>
                    <a:pt x="542" y="1498"/>
                    <a:pt x="493" y="1481"/>
                  </a:cubicBezTo>
                  <a:cubicBezTo>
                    <a:pt x="53" y="1300"/>
                    <a:pt x="53" y="1300"/>
                    <a:pt x="53" y="1300"/>
                  </a:cubicBezTo>
                  <a:cubicBezTo>
                    <a:pt x="53" y="1300"/>
                    <a:pt x="0" y="1285"/>
                    <a:pt x="27" y="1222"/>
                  </a:cubicBezTo>
                  <a:cubicBezTo>
                    <a:pt x="784" y="72"/>
                    <a:pt x="784" y="72"/>
                    <a:pt x="784" y="72"/>
                  </a:cubicBezTo>
                  <a:cubicBezTo>
                    <a:pt x="784" y="72"/>
                    <a:pt x="822" y="0"/>
                    <a:pt x="906" y="3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16">
              <a:extLst>
                <a:ext uri="{FF2B5EF4-FFF2-40B4-BE49-F238E27FC236}">
                  <a16:creationId xmlns="" xmlns:a16="http://schemas.microsoft.com/office/drawing/2014/main" id="{5976F2BC-8E0F-467D-B10D-283C4959A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353" y="2841526"/>
              <a:ext cx="7458225" cy="3491599"/>
            </a:xfrm>
            <a:custGeom>
              <a:avLst/>
              <a:gdLst>
                <a:gd name="T0" fmla="*/ 287 w 5179"/>
                <a:gd name="T1" fmla="*/ 1060 h 2425"/>
                <a:gd name="T2" fmla="*/ 1151 w 5179"/>
                <a:gd name="T3" fmla="*/ 1427 h 2425"/>
                <a:gd name="T4" fmla="*/ 2560 w 5179"/>
                <a:gd name="T5" fmla="*/ 1947 h 2425"/>
                <a:gd name="T6" fmla="*/ 3926 w 5179"/>
                <a:gd name="T7" fmla="*/ 1385 h 2425"/>
                <a:gd name="T8" fmla="*/ 4579 w 5179"/>
                <a:gd name="T9" fmla="*/ 929 h 2425"/>
                <a:gd name="T10" fmla="*/ 4751 w 5179"/>
                <a:gd name="T11" fmla="*/ 571 h 2425"/>
                <a:gd name="T12" fmla="*/ 4969 w 5179"/>
                <a:gd name="T13" fmla="*/ 289 h 2425"/>
                <a:gd name="T14" fmla="*/ 5179 w 5179"/>
                <a:gd name="T15" fmla="*/ 87 h 2425"/>
                <a:gd name="T16" fmla="*/ 5123 w 5179"/>
                <a:gd name="T17" fmla="*/ 302 h 2425"/>
                <a:gd name="T18" fmla="*/ 5056 w 5179"/>
                <a:gd name="T19" fmla="*/ 736 h 2425"/>
                <a:gd name="T20" fmla="*/ 4838 w 5179"/>
                <a:gd name="T21" fmla="*/ 1226 h 2425"/>
                <a:gd name="T22" fmla="*/ 4254 w 5179"/>
                <a:gd name="T23" fmla="*/ 1609 h 2425"/>
                <a:gd name="T24" fmla="*/ 2511 w 5179"/>
                <a:gd name="T25" fmla="*/ 2409 h 2425"/>
                <a:gd name="T26" fmla="*/ 1671 w 5179"/>
                <a:gd name="T27" fmla="*/ 2283 h 2425"/>
                <a:gd name="T28" fmla="*/ 378 w 5179"/>
                <a:gd name="T29" fmla="*/ 1947 h 2425"/>
                <a:gd name="T30" fmla="*/ 287 w 5179"/>
                <a:gd name="T31" fmla="*/ 1060 h 2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79" h="2425">
                  <a:moveTo>
                    <a:pt x="287" y="1060"/>
                  </a:moveTo>
                  <a:cubicBezTo>
                    <a:pt x="287" y="1060"/>
                    <a:pt x="471" y="944"/>
                    <a:pt x="1151" y="1427"/>
                  </a:cubicBezTo>
                  <a:cubicBezTo>
                    <a:pt x="1522" y="1690"/>
                    <a:pt x="2349" y="1857"/>
                    <a:pt x="2560" y="1947"/>
                  </a:cubicBezTo>
                  <a:cubicBezTo>
                    <a:pt x="2560" y="1947"/>
                    <a:pt x="3190" y="1547"/>
                    <a:pt x="3926" y="1385"/>
                  </a:cubicBezTo>
                  <a:cubicBezTo>
                    <a:pt x="4404" y="1281"/>
                    <a:pt x="4558" y="1124"/>
                    <a:pt x="4579" y="929"/>
                  </a:cubicBezTo>
                  <a:cubicBezTo>
                    <a:pt x="4601" y="734"/>
                    <a:pt x="4615" y="655"/>
                    <a:pt x="4751" y="571"/>
                  </a:cubicBezTo>
                  <a:cubicBezTo>
                    <a:pt x="4887" y="487"/>
                    <a:pt x="4961" y="456"/>
                    <a:pt x="4969" y="289"/>
                  </a:cubicBezTo>
                  <a:cubicBezTo>
                    <a:pt x="4978" y="122"/>
                    <a:pt x="5121" y="0"/>
                    <a:pt x="5179" y="87"/>
                  </a:cubicBezTo>
                  <a:cubicBezTo>
                    <a:pt x="5179" y="87"/>
                    <a:pt x="5127" y="241"/>
                    <a:pt x="5123" y="302"/>
                  </a:cubicBezTo>
                  <a:cubicBezTo>
                    <a:pt x="5120" y="363"/>
                    <a:pt x="5129" y="612"/>
                    <a:pt x="5056" y="736"/>
                  </a:cubicBezTo>
                  <a:cubicBezTo>
                    <a:pt x="4982" y="860"/>
                    <a:pt x="4914" y="1104"/>
                    <a:pt x="4838" y="1226"/>
                  </a:cubicBezTo>
                  <a:cubicBezTo>
                    <a:pt x="4761" y="1347"/>
                    <a:pt x="4592" y="1435"/>
                    <a:pt x="4254" y="1609"/>
                  </a:cubicBezTo>
                  <a:cubicBezTo>
                    <a:pt x="3872" y="1806"/>
                    <a:pt x="3069" y="2306"/>
                    <a:pt x="2511" y="2409"/>
                  </a:cubicBezTo>
                  <a:cubicBezTo>
                    <a:pt x="2424" y="2425"/>
                    <a:pt x="2138" y="2410"/>
                    <a:pt x="1671" y="2283"/>
                  </a:cubicBezTo>
                  <a:cubicBezTo>
                    <a:pt x="1286" y="2178"/>
                    <a:pt x="518" y="2142"/>
                    <a:pt x="378" y="1947"/>
                  </a:cubicBezTo>
                  <a:cubicBezTo>
                    <a:pt x="239" y="1752"/>
                    <a:pt x="0" y="1280"/>
                    <a:pt x="287" y="1060"/>
                  </a:cubicBezTo>
                  <a:close/>
                </a:path>
              </a:pathLst>
            </a:custGeom>
            <a:solidFill>
              <a:srgbClr val="935F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7316817D-7F2E-4236-BAFC-8399AE68FF7A}"/>
                </a:ext>
              </a:extLst>
            </p:cNvPr>
            <p:cNvSpPr/>
            <p:nvPr/>
          </p:nvSpPr>
          <p:spPr>
            <a:xfrm>
              <a:off x="7000568" y="4355689"/>
              <a:ext cx="816077" cy="698091"/>
            </a:xfrm>
            <a:custGeom>
              <a:avLst/>
              <a:gdLst>
                <a:gd name="connsiteX0" fmla="*/ 5257 w 824315"/>
                <a:gd name="connsiteY0" fmla="*/ 243371 h 713620"/>
                <a:gd name="connsiteX1" fmla="*/ 447708 w 824315"/>
                <a:gd name="connsiteY1" fmla="*/ 7396 h 713620"/>
                <a:gd name="connsiteX2" fmla="*/ 821334 w 824315"/>
                <a:gd name="connsiteY2" fmla="*/ 508841 h 713620"/>
                <a:gd name="connsiteX3" fmla="*/ 241231 w 824315"/>
                <a:gd name="connsiteY3" fmla="*/ 705487 h 713620"/>
                <a:gd name="connsiteX4" fmla="*/ 5257 w 824315"/>
                <a:gd name="connsiteY4" fmla="*/ 243371 h 713620"/>
                <a:gd name="connsiteX0" fmla="*/ 5257 w 824315"/>
                <a:gd name="connsiteY0" fmla="*/ 235975 h 706224"/>
                <a:gd name="connsiteX1" fmla="*/ 447708 w 824315"/>
                <a:gd name="connsiteY1" fmla="*/ 0 h 706224"/>
                <a:gd name="connsiteX2" fmla="*/ 821334 w 824315"/>
                <a:gd name="connsiteY2" fmla="*/ 501445 h 706224"/>
                <a:gd name="connsiteX3" fmla="*/ 241231 w 824315"/>
                <a:gd name="connsiteY3" fmla="*/ 698091 h 706224"/>
                <a:gd name="connsiteX4" fmla="*/ 5257 w 824315"/>
                <a:gd name="connsiteY4" fmla="*/ 235975 h 706224"/>
                <a:gd name="connsiteX0" fmla="*/ 5257 w 821334"/>
                <a:gd name="connsiteY0" fmla="*/ 235975 h 706224"/>
                <a:gd name="connsiteX1" fmla="*/ 447708 w 821334"/>
                <a:gd name="connsiteY1" fmla="*/ 0 h 706224"/>
                <a:gd name="connsiteX2" fmla="*/ 821334 w 821334"/>
                <a:gd name="connsiteY2" fmla="*/ 501445 h 706224"/>
                <a:gd name="connsiteX3" fmla="*/ 241231 w 821334"/>
                <a:gd name="connsiteY3" fmla="*/ 698091 h 706224"/>
                <a:gd name="connsiteX4" fmla="*/ 5257 w 821334"/>
                <a:gd name="connsiteY4" fmla="*/ 235975 h 706224"/>
                <a:gd name="connsiteX0" fmla="*/ 5257 w 821334"/>
                <a:gd name="connsiteY0" fmla="*/ 235975 h 698091"/>
                <a:gd name="connsiteX1" fmla="*/ 447708 w 821334"/>
                <a:gd name="connsiteY1" fmla="*/ 0 h 698091"/>
                <a:gd name="connsiteX2" fmla="*/ 821334 w 821334"/>
                <a:gd name="connsiteY2" fmla="*/ 501445 h 698091"/>
                <a:gd name="connsiteX3" fmla="*/ 241231 w 821334"/>
                <a:gd name="connsiteY3" fmla="*/ 698091 h 698091"/>
                <a:gd name="connsiteX4" fmla="*/ 5257 w 821334"/>
                <a:gd name="connsiteY4" fmla="*/ 235975 h 698091"/>
                <a:gd name="connsiteX0" fmla="*/ 0 w 816077"/>
                <a:gd name="connsiteY0" fmla="*/ 235975 h 698091"/>
                <a:gd name="connsiteX1" fmla="*/ 442451 w 816077"/>
                <a:gd name="connsiteY1" fmla="*/ 0 h 698091"/>
                <a:gd name="connsiteX2" fmla="*/ 816077 w 816077"/>
                <a:gd name="connsiteY2" fmla="*/ 501445 h 698091"/>
                <a:gd name="connsiteX3" fmla="*/ 235974 w 816077"/>
                <a:gd name="connsiteY3" fmla="*/ 698091 h 698091"/>
                <a:gd name="connsiteX4" fmla="*/ 0 w 816077"/>
                <a:gd name="connsiteY4" fmla="*/ 235975 h 69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077" h="698091">
                  <a:moveTo>
                    <a:pt x="0" y="235975"/>
                  </a:moveTo>
                  <a:lnTo>
                    <a:pt x="442451" y="0"/>
                  </a:lnTo>
                  <a:lnTo>
                    <a:pt x="816077" y="501445"/>
                  </a:lnTo>
                  <a:lnTo>
                    <a:pt x="235974" y="698091"/>
                  </a:lnTo>
                  <a:lnTo>
                    <a:pt x="0" y="23597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 17">
              <a:extLst>
                <a:ext uri="{FF2B5EF4-FFF2-40B4-BE49-F238E27FC236}">
                  <a16:creationId xmlns="" xmlns:a16="http://schemas.microsoft.com/office/drawing/2014/main" id="{49389A1E-2213-490C-8C1B-6ABFB7340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99" y="4075392"/>
              <a:ext cx="6942075" cy="2369681"/>
            </a:xfrm>
            <a:custGeom>
              <a:avLst/>
              <a:gdLst>
                <a:gd name="T0" fmla="*/ 648 w 5137"/>
                <a:gd name="T1" fmla="*/ 132 h 1755"/>
                <a:gd name="T2" fmla="*/ 1378 w 5137"/>
                <a:gd name="T3" fmla="*/ 382 h 1755"/>
                <a:gd name="T4" fmla="*/ 3044 w 5137"/>
                <a:gd name="T5" fmla="*/ 976 h 1755"/>
                <a:gd name="T6" fmla="*/ 4854 w 5137"/>
                <a:gd name="T7" fmla="*/ 350 h 1755"/>
                <a:gd name="T8" fmla="*/ 5137 w 5137"/>
                <a:gd name="T9" fmla="*/ 726 h 1755"/>
                <a:gd name="T10" fmla="*/ 3128 w 5137"/>
                <a:gd name="T11" fmla="*/ 1755 h 1755"/>
                <a:gd name="T12" fmla="*/ 927 w 5137"/>
                <a:gd name="T13" fmla="*/ 1424 h 1755"/>
                <a:gd name="T14" fmla="*/ 648 w 5137"/>
                <a:gd name="T15" fmla="*/ 132 h 1755"/>
                <a:gd name="connsiteX0" fmla="*/ 645 w 9605"/>
                <a:gd name="connsiteY0" fmla="*/ 126 h 9374"/>
                <a:gd name="connsiteX1" fmla="*/ 2066 w 9605"/>
                <a:gd name="connsiteY1" fmla="*/ 1551 h 9374"/>
                <a:gd name="connsiteX2" fmla="*/ 5310 w 9605"/>
                <a:gd name="connsiteY2" fmla="*/ 4935 h 9374"/>
                <a:gd name="connsiteX3" fmla="*/ 8793 w 9605"/>
                <a:gd name="connsiteY3" fmla="*/ 1057 h 9374"/>
                <a:gd name="connsiteX4" fmla="*/ 9384 w 9605"/>
                <a:gd name="connsiteY4" fmla="*/ 3511 h 9374"/>
                <a:gd name="connsiteX5" fmla="*/ 5473 w 9605"/>
                <a:gd name="connsiteY5" fmla="*/ 9374 h 9374"/>
                <a:gd name="connsiteX6" fmla="*/ 1189 w 9605"/>
                <a:gd name="connsiteY6" fmla="*/ 7488 h 9374"/>
                <a:gd name="connsiteX7" fmla="*/ 645 w 9605"/>
                <a:gd name="connsiteY7" fmla="*/ 126 h 9374"/>
                <a:gd name="connsiteX0" fmla="*/ 672 w 10000"/>
                <a:gd name="connsiteY0" fmla="*/ 134 h 10000"/>
                <a:gd name="connsiteX1" fmla="*/ 2151 w 10000"/>
                <a:gd name="connsiteY1" fmla="*/ 1655 h 10000"/>
                <a:gd name="connsiteX2" fmla="*/ 5528 w 10000"/>
                <a:gd name="connsiteY2" fmla="*/ 5265 h 10000"/>
                <a:gd name="connsiteX3" fmla="*/ 9155 w 10000"/>
                <a:gd name="connsiteY3" fmla="*/ 1128 h 10000"/>
                <a:gd name="connsiteX4" fmla="*/ 9770 w 10000"/>
                <a:gd name="connsiteY4" fmla="*/ 3745 h 10000"/>
                <a:gd name="connsiteX5" fmla="*/ 5698 w 10000"/>
                <a:gd name="connsiteY5" fmla="*/ 10000 h 10000"/>
                <a:gd name="connsiteX6" fmla="*/ 1238 w 10000"/>
                <a:gd name="connsiteY6" fmla="*/ 7988 h 10000"/>
                <a:gd name="connsiteX7" fmla="*/ 672 w 10000"/>
                <a:gd name="connsiteY7" fmla="*/ 134 h 10000"/>
                <a:gd name="connsiteX0" fmla="*/ 672 w 10000"/>
                <a:gd name="connsiteY0" fmla="*/ 134 h 10000"/>
                <a:gd name="connsiteX1" fmla="*/ 2151 w 10000"/>
                <a:gd name="connsiteY1" fmla="*/ 1655 h 10000"/>
                <a:gd name="connsiteX2" fmla="*/ 5528 w 10000"/>
                <a:gd name="connsiteY2" fmla="*/ 5265 h 10000"/>
                <a:gd name="connsiteX3" fmla="*/ 9155 w 10000"/>
                <a:gd name="connsiteY3" fmla="*/ 1128 h 10000"/>
                <a:gd name="connsiteX4" fmla="*/ 9770 w 10000"/>
                <a:gd name="connsiteY4" fmla="*/ 3745 h 10000"/>
                <a:gd name="connsiteX5" fmla="*/ 5698 w 10000"/>
                <a:gd name="connsiteY5" fmla="*/ 10000 h 10000"/>
                <a:gd name="connsiteX6" fmla="*/ 1238 w 10000"/>
                <a:gd name="connsiteY6" fmla="*/ 7988 h 10000"/>
                <a:gd name="connsiteX7" fmla="*/ 672 w 10000"/>
                <a:gd name="connsiteY7" fmla="*/ 134 h 10000"/>
                <a:gd name="connsiteX0" fmla="*/ 672 w 9770"/>
                <a:gd name="connsiteY0" fmla="*/ 134 h 10000"/>
                <a:gd name="connsiteX1" fmla="*/ 2151 w 9770"/>
                <a:gd name="connsiteY1" fmla="*/ 1655 h 10000"/>
                <a:gd name="connsiteX2" fmla="*/ 5528 w 9770"/>
                <a:gd name="connsiteY2" fmla="*/ 5265 h 10000"/>
                <a:gd name="connsiteX3" fmla="*/ 9155 w 9770"/>
                <a:gd name="connsiteY3" fmla="*/ 1128 h 10000"/>
                <a:gd name="connsiteX4" fmla="*/ 9770 w 9770"/>
                <a:gd name="connsiteY4" fmla="*/ 3745 h 10000"/>
                <a:gd name="connsiteX5" fmla="*/ 5698 w 9770"/>
                <a:gd name="connsiteY5" fmla="*/ 10000 h 10000"/>
                <a:gd name="connsiteX6" fmla="*/ 1238 w 9770"/>
                <a:gd name="connsiteY6" fmla="*/ 7988 h 10000"/>
                <a:gd name="connsiteX7" fmla="*/ 672 w 9770"/>
                <a:gd name="connsiteY7" fmla="*/ 134 h 10000"/>
                <a:gd name="connsiteX0" fmla="*/ 688 w 10000"/>
                <a:gd name="connsiteY0" fmla="*/ 134 h 10000"/>
                <a:gd name="connsiteX1" fmla="*/ 2202 w 10000"/>
                <a:gd name="connsiteY1" fmla="*/ 1655 h 10000"/>
                <a:gd name="connsiteX2" fmla="*/ 5658 w 10000"/>
                <a:gd name="connsiteY2" fmla="*/ 5265 h 10000"/>
                <a:gd name="connsiteX3" fmla="*/ 9371 w 10000"/>
                <a:gd name="connsiteY3" fmla="*/ 1128 h 10000"/>
                <a:gd name="connsiteX4" fmla="*/ 10000 w 10000"/>
                <a:gd name="connsiteY4" fmla="*/ 3745 h 10000"/>
                <a:gd name="connsiteX5" fmla="*/ 5832 w 10000"/>
                <a:gd name="connsiteY5" fmla="*/ 10000 h 10000"/>
                <a:gd name="connsiteX6" fmla="*/ 1267 w 10000"/>
                <a:gd name="connsiteY6" fmla="*/ 7988 h 10000"/>
                <a:gd name="connsiteX7" fmla="*/ 688 w 10000"/>
                <a:gd name="connsiteY7" fmla="*/ 13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688" y="134"/>
                  </a:moveTo>
                  <a:cubicBezTo>
                    <a:pt x="688" y="134"/>
                    <a:pt x="1327" y="-668"/>
                    <a:pt x="2202" y="1655"/>
                  </a:cubicBezTo>
                  <a:lnTo>
                    <a:pt x="5658" y="5265"/>
                  </a:lnTo>
                  <a:lnTo>
                    <a:pt x="9371" y="1128"/>
                  </a:lnTo>
                  <a:lnTo>
                    <a:pt x="10000" y="3745"/>
                  </a:lnTo>
                  <a:lnTo>
                    <a:pt x="5832" y="10000"/>
                  </a:lnTo>
                  <a:cubicBezTo>
                    <a:pt x="5832" y="10000"/>
                    <a:pt x="1563" y="8200"/>
                    <a:pt x="1267" y="7988"/>
                  </a:cubicBezTo>
                  <a:cubicBezTo>
                    <a:pt x="207" y="7234"/>
                    <a:pt x="-656" y="3040"/>
                    <a:pt x="688" y="134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7" name="Freeform 5">
            <a:extLst>
              <a:ext uri="{FF2B5EF4-FFF2-40B4-BE49-F238E27FC236}">
                <a16:creationId xmlns="" xmlns:a16="http://schemas.microsoft.com/office/drawing/2014/main" id="{D6162D7F-5C16-4890-850C-04421DEA3E2D}"/>
              </a:ext>
            </a:extLst>
          </p:cNvPr>
          <p:cNvSpPr>
            <a:spLocks/>
          </p:cNvSpPr>
          <p:nvPr/>
        </p:nvSpPr>
        <p:spPr bwMode="auto">
          <a:xfrm>
            <a:off x="2549280" y="1693657"/>
            <a:ext cx="1787648" cy="605582"/>
          </a:xfrm>
          <a:custGeom>
            <a:avLst/>
            <a:gdLst>
              <a:gd name="T0" fmla="*/ 0 w 1711"/>
              <a:gd name="T1" fmla="*/ 147 h 404"/>
              <a:gd name="T2" fmla="*/ 48 w 1711"/>
              <a:gd name="T3" fmla="*/ 147 h 404"/>
              <a:gd name="T4" fmla="*/ 126 w 1711"/>
              <a:gd name="T5" fmla="*/ 170 h 404"/>
              <a:gd name="T6" fmla="*/ 248 w 1711"/>
              <a:gd name="T7" fmla="*/ 147 h 404"/>
              <a:gd name="T8" fmla="*/ 329 w 1711"/>
              <a:gd name="T9" fmla="*/ 6 h 404"/>
              <a:gd name="T10" fmla="*/ 401 w 1711"/>
              <a:gd name="T11" fmla="*/ 135 h 404"/>
              <a:gd name="T12" fmla="*/ 493 w 1711"/>
              <a:gd name="T13" fmla="*/ 388 h 404"/>
              <a:gd name="T14" fmla="*/ 600 w 1711"/>
              <a:gd name="T15" fmla="*/ 172 h 404"/>
              <a:gd name="T16" fmla="*/ 694 w 1711"/>
              <a:gd name="T17" fmla="*/ 69 h 404"/>
              <a:gd name="T18" fmla="*/ 815 w 1711"/>
              <a:gd name="T19" fmla="*/ 149 h 404"/>
              <a:gd name="T20" fmla="*/ 934 w 1711"/>
              <a:gd name="T21" fmla="*/ 116 h 404"/>
              <a:gd name="T22" fmla="*/ 1033 w 1711"/>
              <a:gd name="T23" fmla="*/ 130 h 404"/>
              <a:gd name="T24" fmla="*/ 1072 w 1711"/>
              <a:gd name="T25" fmla="*/ 231 h 404"/>
              <a:gd name="T26" fmla="*/ 1147 w 1711"/>
              <a:gd name="T27" fmla="*/ 292 h 404"/>
              <a:gd name="T28" fmla="*/ 1206 w 1711"/>
              <a:gd name="T29" fmla="*/ 207 h 404"/>
              <a:gd name="T30" fmla="*/ 1220 w 1711"/>
              <a:gd name="T31" fmla="*/ 155 h 404"/>
              <a:gd name="T32" fmla="*/ 1357 w 1711"/>
              <a:gd name="T33" fmla="*/ 61 h 404"/>
              <a:gd name="T34" fmla="*/ 1536 w 1711"/>
              <a:gd name="T35" fmla="*/ 176 h 404"/>
              <a:gd name="T36" fmla="*/ 1615 w 1711"/>
              <a:gd name="T37" fmla="*/ 148 h 404"/>
              <a:gd name="T38" fmla="*/ 1711 w 1711"/>
              <a:gd name="T39" fmla="*/ 139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11" h="404">
                <a:moveTo>
                  <a:pt x="0" y="147"/>
                </a:moveTo>
                <a:cubicBezTo>
                  <a:pt x="0" y="147"/>
                  <a:pt x="30" y="147"/>
                  <a:pt x="48" y="147"/>
                </a:cubicBezTo>
                <a:cubicBezTo>
                  <a:pt x="65" y="147"/>
                  <a:pt x="98" y="154"/>
                  <a:pt x="126" y="170"/>
                </a:cubicBezTo>
                <a:cubicBezTo>
                  <a:pt x="154" y="186"/>
                  <a:pt x="213" y="203"/>
                  <a:pt x="248" y="147"/>
                </a:cubicBezTo>
                <a:cubicBezTo>
                  <a:pt x="282" y="91"/>
                  <a:pt x="298" y="11"/>
                  <a:pt x="329" y="6"/>
                </a:cubicBezTo>
                <a:cubicBezTo>
                  <a:pt x="360" y="0"/>
                  <a:pt x="381" y="44"/>
                  <a:pt x="401" y="135"/>
                </a:cubicBezTo>
                <a:cubicBezTo>
                  <a:pt x="421" y="226"/>
                  <a:pt x="429" y="372"/>
                  <a:pt x="493" y="388"/>
                </a:cubicBezTo>
                <a:cubicBezTo>
                  <a:pt x="557" y="404"/>
                  <a:pt x="584" y="224"/>
                  <a:pt x="600" y="172"/>
                </a:cubicBezTo>
                <a:cubicBezTo>
                  <a:pt x="616" y="120"/>
                  <a:pt x="649" y="73"/>
                  <a:pt x="694" y="69"/>
                </a:cubicBezTo>
                <a:cubicBezTo>
                  <a:pt x="745" y="65"/>
                  <a:pt x="765" y="106"/>
                  <a:pt x="815" y="149"/>
                </a:cubicBezTo>
                <a:cubicBezTo>
                  <a:pt x="866" y="192"/>
                  <a:pt x="891" y="142"/>
                  <a:pt x="934" y="116"/>
                </a:cubicBezTo>
                <a:cubicBezTo>
                  <a:pt x="966" y="98"/>
                  <a:pt x="1008" y="104"/>
                  <a:pt x="1033" y="130"/>
                </a:cubicBezTo>
                <a:cubicBezTo>
                  <a:pt x="1060" y="156"/>
                  <a:pt x="1061" y="197"/>
                  <a:pt x="1072" y="231"/>
                </a:cubicBezTo>
                <a:cubicBezTo>
                  <a:pt x="1082" y="263"/>
                  <a:pt x="1109" y="300"/>
                  <a:pt x="1147" y="292"/>
                </a:cubicBezTo>
                <a:cubicBezTo>
                  <a:pt x="1185" y="284"/>
                  <a:pt x="1197" y="239"/>
                  <a:pt x="1206" y="207"/>
                </a:cubicBezTo>
                <a:cubicBezTo>
                  <a:pt x="1211" y="190"/>
                  <a:pt x="1216" y="172"/>
                  <a:pt x="1220" y="155"/>
                </a:cubicBezTo>
                <a:cubicBezTo>
                  <a:pt x="1235" y="88"/>
                  <a:pt x="1284" y="15"/>
                  <a:pt x="1357" y="61"/>
                </a:cubicBezTo>
                <a:cubicBezTo>
                  <a:pt x="1418" y="100"/>
                  <a:pt x="1451" y="195"/>
                  <a:pt x="1536" y="176"/>
                </a:cubicBezTo>
                <a:cubicBezTo>
                  <a:pt x="1564" y="170"/>
                  <a:pt x="1588" y="155"/>
                  <a:pt x="1615" y="148"/>
                </a:cubicBezTo>
                <a:cubicBezTo>
                  <a:pt x="1647" y="141"/>
                  <a:pt x="1679" y="137"/>
                  <a:pt x="1711" y="139"/>
                </a:cubicBezTo>
              </a:path>
            </a:pathLst>
          </a:custGeom>
          <a:noFill/>
          <a:ln w="19050" cap="rnd"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56000"/>
                  </a:schemeClr>
                </a:gs>
              </a:gsLst>
              <a:lin ang="0" scaled="1"/>
              <a:tileRect/>
            </a:gra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6">
            <a:extLst>
              <a:ext uri="{FF2B5EF4-FFF2-40B4-BE49-F238E27FC236}">
                <a16:creationId xmlns="" xmlns:a16="http://schemas.microsoft.com/office/drawing/2014/main" id="{1F36CB0A-F244-4E70-BFBA-06E64DB58008}"/>
              </a:ext>
            </a:extLst>
          </p:cNvPr>
          <p:cNvSpPr>
            <a:spLocks/>
          </p:cNvSpPr>
          <p:nvPr/>
        </p:nvSpPr>
        <p:spPr bwMode="auto">
          <a:xfrm>
            <a:off x="2464877" y="1679257"/>
            <a:ext cx="1956454" cy="574238"/>
          </a:xfrm>
          <a:custGeom>
            <a:avLst/>
            <a:gdLst>
              <a:gd name="T0" fmla="*/ 0 w 1721"/>
              <a:gd name="T1" fmla="*/ 257 h 420"/>
              <a:gd name="T2" fmla="*/ 149 w 1721"/>
              <a:gd name="T3" fmla="*/ 234 h 420"/>
              <a:gd name="T4" fmla="*/ 293 w 1721"/>
              <a:gd name="T5" fmla="*/ 257 h 420"/>
              <a:gd name="T6" fmla="*/ 389 w 1721"/>
              <a:gd name="T7" fmla="*/ 398 h 420"/>
              <a:gd name="T8" fmla="*/ 474 w 1721"/>
              <a:gd name="T9" fmla="*/ 269 h 420"/>
              <a:gd name="T10" fmla="*/ 583 w 1721"/>
              <a:gd name="T11" fmla="*/ 16 h 420"/>
              <a:gd name="T12" fmla="*/ 709 w 1721"/>
              <a:gd name="T13" fmla="*/ 232 h 420"/>
              <a:gd name="T14" fmla="*/ 837 w 1721"/>
              <a:gd name="T15" fmla="*/ 395 h 420"/>
              <a:gd name="T16" fmla="*/ 958 w 1721"/>
              <a:gd name="T17" fmla="*/ 264 h 420"/>
              <a:gd name="T18" fmla="*/ 1024 w 1721"/>
              <a:gd name="T19" fmla="*/ 162 h 420"/>
              <a:gd name="T20" fmla="*/ 1084 w 1721"/>
              <a:gd name="T21" fmla="*/ 94 h 420"/>
              <a:gd name="T22" fmla="*/ 1169 w 1721"/>
              <a:gd name="T23" fmla="*/ 144 h 420"/>
              <a:gd name="T24" fmla="*/ 1249 w 1721"/>
              <a:gd name="T25" fmla="*/ 271 h 420"/>
              <a:gd name="T26" fmla="*/ 1301 w 1721"/>
              <a:gd name="T27" fmla="*/ 325 h 420"/>
              <a:gd name="T28" fmla="*/ 1403 w 1721"/>
              <a:gd name="T29" fmla="*/ 247 h 420"/>
              <a:gd name="T30" fmla="*/ 1498 w 1721"/>
              <a:gd name="T31" fmla="*/ 180 h 420"/>
              <a:gd name="T32" fmla="*/ 1721 w 1721"/>
              <a:gd name="T33" fmla="*/ 267 h 420"/>
              <a:gd name="connsiteX0" fmla="*/ 0 w 10073"/>
              <a:gd name="connsiteY0" fmla="*/ 5762 h 9131"/>
              <a:gd name="connsiteX1" fmla="*/ 866 w 10073"/>
              <a:gd name="connsiteY1" fmla="*/ 5214 h 9131"/>
              <a:gd name="connsiteX2" fmla="*/ 1702 w 10073"/>
              <a:gd name="connsiteY2" fmla="*/ 5762 h 9131"/>
              <a:gd name="connsiteX3" fmla="*/ 2260 w 10073"/>
              <a:gd name="connsiteY3" fmla="*/ 9119 h 9131"/>
              <a:gd name="connsiteX4" fmla="*/ 2754 w 10073"/>
              <a:gd name="connsiteY4" fmla="*/ 6048 h 9131"/>
              <a:gd name="connsiteX5" fmla="*/ 3388 w 10073"/>
              <a:gd name="connsiteY5" fmla="*/ 24 h 9131"/>
              <a:gd name="connsiteX6" fmla="*/ 4120 w 10073"/>
              <a:gd name="connsiteY6" fmla="*/ 5167 h 9131"/>
              <a:gd name="connsiteX7" fmla="*/ 4863 w 10073"/>
              <a:gd name="connsiteY7" fmla="*/ 9048 h 9131"/>
              <a:gd name="connsiteX8" fmla="*/ 5567 w 10073"/>
              <a:gd name="connsiteY8" fmla="*/ 5929 h 9131"/>
              <a:gd name="connsiteX9" fmla="*/ 5950 w 10073"/>
              <a:gd name="connsiteY9" fmla="*/ 3500 h 9131"/>
              <a:gd name="connsiteX10" fmla="*/ 6299 w 10073"/>
              <a:gd name="connsiteY10" fmla="*/ 1881 h 9131"/>
              <a:gd name="connsiteX11" fmla="*/ 6793 w 10073"/>
              <a:gd name="connsiteY11" fmla="*/ 3072 h 9131"/>
              <a:gd name="connsiteX12" fmla="*/ 7257 w 10073"/>
              <a:gd name="connsiteY12" fmla="*/ 6095 h 9131"/>
              <a:gd name="connsiteX13" fmla="*/ 7560 w 10073"/>
              <a:gd name="connsiteY13" fmla="*/ 7381 h 9131"/>
              <a:gd name="connsiteX14" fmla="*/ 8152 w 10073"/>
              <a:gd name="connsiteY14" fmla="*/ 5524 h 9131"/>
              <a:gd name="connsiteX15" fmla="*/ 8704 w 10073"/>
              <a:gd name="connsiteY15" fmla="*/ 3929 h 9131"/>
              <a:gd name="connsiteX16" fmla="*/ 10073 w 10073"/>
              <a:gd name="connsiteY16" fmla="*/ 5652 h 913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00" h="10001">
                <a:moveTo>
                  <a:pt x="0" y="6310"/>
                </a:moveTo>
                <a:cubicBezTo>
                  <a:pt x="300" y="6310"/>
                  <a:pt x="589" y="6310"/>
                  <a:pt x="860" y="5710"/>
                </a:cubicBezTo>
                <a:cubicBezTo>
                  <a:pt x="1055" y="5293"/>
                  <a:pt x="1453" y="4851"/>
                  <a:pt x="1690" y="6310"/>
                </a:cubicBezTo>
                <a:cubicBezTo>
                  <a:pt x="1927" y="7770"/>
                  <a:pt x="2036" y="9857"/>
                  <a:pt x="2244" y="9987"/>
                </a:cubicBezTo>
                <a:cubicBezTo>
                  <a:pt x="2451" y="10143"/>
                  <a:pt x="2602" y="8996"/>
                  <a:pt x="2734" y="6624"/>
                </a:cubicBezTo>
                <a:cubicBezTo>
                  <a:pt x="2873" y="4250"/>
                  <a:pt x="2925" y="444"/>
                  <a:pt x="3363" y="26"/>
                </a:cubicBezTo>
                <a:cubicBezTo>
                  <a:pt x="3801" y="-391"/>
                  <a:pt x="3980" y="4303"/>
                  <a:pt x="4090" y="5659"/>
                </a:cubicBezTo>
                <a:cubicBezTo>
                  <a:pt x="4199" y="7015"/>
                  <a:pt x="4355" y="10561"/>
                  <a:pt x="4828" y="9909"/>
                </a:cubicBezTo>
                <a:cubicBezTo>
                  <a:pt x="5168" y="9413"/>
                  <a:pt x="5353" y="7745"/>
                  <a:pt x="5527" y="6493"/>
                </a:cubicBezTo>
                <a:cubicBezTo>
                  <a:pt x="5653" y="5606"/>
                  <a:pt x="5786" y="4745"/>
                  <a:pt x="5907" y="3833"/>
                </a:cubicBezTo>
                <a:cubicBezTo>
                  <a:pt x="5993" y="3181"/>
                  <a:pt x="6086" y="2321"/>
                  <a:pt x="6253" y="2060"/>
                </a:cubicBezTo>
                <a:cubicBezTo>
                  <a:pt x="6478" y="1695"/>
                  <a:pt x="6634" y="2634"/>
                  <a:pt x="6744" y="3364"/>
                </a:cubicBezTo>
                <a:cubicBezTo>
                  <a:pt x="6899" y="4460"/>
                  <a:pt x="7038" y="5606"/>
                  <a:pt x="7204" y="6675"/>
                </a:cubicBezTo>
                <a:cubicBezTo>
                  <a:pt x="7286" y="7223"/>
                  <a:pt x="7372" y="7770"/>
                  <a:pt x="7505" y="8083"/>
                </a:cubicBezTo>
                <a:cubicBezTo>
                  <a:pt x="7741" y="8657"/>
                  <a:pt x="7978" y="6754"/>
                  <a:pt x="8093" y="6050"/>
                </a:cubicBezTo>
                <a:cubicBezTo>
                  <a:pt x="8226" y="5268"/>
                  <a:pt x="8436" y="4242"/>
                  <a:pt x="8730" y="4321"/>
                </a:cubicBezTo>
                <a:cubicBezTo>
                  <a:pt x="9214" y="4529"/>
                  <a:pt x="9325" y="5982"/>
                  <a:pt x="10000" y="6190"/>
                </a:cubicBezTo>
              </a:path>
            </a:pathLst>
          </a:custGeom>
          <a:noFill/>
          <a:ln w="19050" cap="rnd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" name="Freeform 6">
            <a:extLst>
              <a:ext uri="{FF2B5EF4-FFF2-40B4-BE49-F238E27FC236}">
                <a16:creationId xmlns="" xmlns:a16="http://schemas.microsoft.com/office/drawing/2014/main" id="{A612A661-0AFB-40E7-8768-0C62AAAA13A4}"/>
              </a:ext>
            </a:extLst>
          </p:cNvPr>
          <p:cNvSpPr>
            <a:spLocks/>
          </p:cNvSpPr>
          <p:nvPr/>
        </p:nvSpPr>
        <p:spPr bwMode="auto">
          <a:xfrm flipH="1" flipV="1">
            <a:off x="2448501" y="1704767"/>
            <a:ext cx="1825228" cy="574238"/>
          </a:xfrm>
          <a:custGeom>
            <a:avLst/>
            <a:gdLst>
              <a:gd name="T0" fmla="*/ 0 w 1721"/>
              <a:gd name="T1" fmla="*/ 257 h 420"/>
              <a:gd name="T2" fmla="*/ 149 w 1721"/>
              <a:gd name="T3" fmla="*/ 234 h 420"/>
              <a:gd name="T4" fmla="*/ 293 w 1721"/>
              <a:gd name="T5" fmla="*/ 257 h 420"/>
              <a:gd name="T6" fmla="*/ 389 w 1721"/>
              <a:gd name="T7" fmla="*/ 398 h 420"/>
              <a:gd name="T8" fmla="*/ 474 w 1721"/>
              <a:gd name="T9" fmla="*/ 269 h 420"/>
              <a:gd name="T10" fmla="*/ 583 w 1721"/>
              <a:gd name="T11" fmla="*/ 16 h 420"/>
              <a:gd name="T12" fmla="*/ 709 w 1721"/>
              <a:gd name="T13" fmla="*/ 232 h 420"/>
              <a:gd name="T14" fmla="*/ 837 w 1721"/>
              <a:gd name="T15" fmla="*/ 395 h 420"/>
              <a:gd name="T16" fmla="*/ 958 w 1721"/>
              <a:gd name="T17" fmla="*/ 264 h 420"/>
              <a:gd name="T18" fmla="*/ 1024 w 1721"/>
              <a:gd name="T19" fmla="*/ 162 h 420"/>
              <a:gd name="T20" fmla="*/ 1084 w 1721"/>
              <a:gd name="T21" fmla="*/ 94 h 420"/>
              <a:gd name="T22" fmla="*/ 1169 w 1721"/>
              <a:gd name="T23" fmla="*/ 144 h 420"/>
              <a:gd name="T24" fmla="*/ 1249 w 1721"/>
              <a:gd name="T25" fmla="*/ 271 h 420"/>
              <a:gd name="T26" fmla="*/ 1301 w 1721"/>
              <a:gd name="T27" fmla="*/ 325 h 420"/>
              <a:gd name="T28" fmla="*/ 1403 w 1721"/>
              <a:gd name="T29" fmla="*/ 247 h 420"/>
              <a:gd name="T30" fmla="*/ 1498 w 1721"/>
              <a:gd name="T31" fmla="*/ 180 h 420"/>
              <a:gd name="T32" fmla="*/ 1721 w 1721"/>
              <a:gd name="T33" fmla="*/ 267 h 420"/>
              <a:gd name="connsiteX0" fmla="*/ 0 w 10073"/>
              <a:gd name="connsiteY0" fmla="*/ 5762 h 9131"/>
              <a:gd name="connsiteX1" fmla="*/ 866 w 10073"/>
              <a:gd name="connsiteY1" fmla="*/ 5214 h 9131"/>
              <a:gd name="connsiteX2" fmla="*/ 1702 w 10073"/>
              <a:gd name="connsiteY2" fmla="*/ 5762 h 9131"/>
              <a:gd name="connsiteX3" fmla="*/ 2260 w 10073"/>
              <a:gd name="connsiteY3" fmla="*/ 9119 h 9131"/>
              <a:gd name="connsiteX4" fmla="*/ 2754 w 10073"/>
              <a:gd name="connsiteY4" fmla="*/ 6048 h 9131"/>
              <a:gd name="connsiteX5" fmla="*/ 3388 w 10073"/>
              <a:gd name="connsiteY5" fmla="*/ 24 h 9131"/>
              <a:gd name="connsiteX6" fmla="*/ 4120 w 10073"/>
              <a:gd name="connsiteY6" fmla="*/ 5167 h 9131"/>
              <a:gd name="connsiteX7" fmla="*/ 4863 w 10073"/>
              <a:gd name="connsiteY7" fmla="*/ 9048 h 9131"/>
              <a:gd name="connsiteX8" fmla="*/ 5567 w 10073"/>
              <a:gd name="connsiteY8" fmla="*/ 5929 h 9131"/>
              <a:gd name="connsiteX9" fmla="*/ 5950 w 10073"/>
              <a:gd name="connsiteY9" fmla="*/ 3500 h 9131"/>
              <a:gd name="connsiteX10" fmla="*/ 6299 w 10073"/>
              <a:gd name="connsiteY10" fmla="*/ 1881 h 9131"/>
              <a:gd name="connsiteX11" fmla="*/ 6793 w 10073"/>
              <a:gd name="connsiteY11" fmla="*/ 3072 h 9131"/>
              <a:gd name="connsiteX12" fmla="*/ 7257 w 10073"/>
              <a:gd name="connsiteY12" fmla="*/ 6095 h 9131"/>
              <a:gd name="connsiteX13" fmla="*/ 7560 w 10073"/>
              <a:gd name="connsiteY13" fmla="*/ 7381 h 9131"/>
              <a:gd name="connsiteX14" fmla="*/ 8152 w 10073"/>
              <a:gd name="connsiteY14" fmla="*/ 5524 h 9131"/>
              <a:gd name="connsiteX15" fmla="*/ 8704 w 10073"/>
              <a:gd name="connsiteY15" fmla="*/ 3929 h 9131"/>
              <a:gd name="connsiteX16" fmla="*/ 10073 w 10073"/>
              <a:gd name="connsiteY16" fmla="*/ 5652 h 913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00" h="10001">
                <a:moveTo>
                  <a:pt x="0" y="6310"/>
                </a:moveTo>
                <a:cubicBezTo>
                  <a:pt x="300" y="6310"/>
                  <a:pt x="589" y="6310"/>
                  <a:pt x="860" y="5710"/>
                </a:cubicBezTo>
                <a:cubicBezTo>
                  <a:pt x="1055" y="5293"/>
                  <a:pt x="1453" y="4851"/>
                  <a:pt x="1690" y="6310"/>
                </a:cubicBezTo>
                <a:cubicBezTo>
                  <a:pt x="1927" y="7770"/>
                  <a:pt x="2036" y="9857"/>
                  <a:pt x="2244" y="9987"/>
                </a:cubicBezTo>
                <a:cubicBezTo>
                  <a:pt x="2451" y="10143"/>
                  <a:pt x="2602" y="8996"/>
                  <a:pt x="2734" y="6624"/>
                </a:cubicBezTo>
                <a:cubicBezTo>
                  <a:pt x="2873" y="4250"/>
                  <a:pt x="2925" y="444"/>
                  <a:pt x="3363" y="26"/>
                </a:cubicBezTo>
                <a:cubicBezTo>
                  <a:pt x="3801" y="-391"/>
                  <a:pt x="3980" y="4303"/>
                  <a:pt x="4090" y="5659"/>
                </a:cubicBezTo>
                <a:cubicBezTo>
                  <a:pt x="4199" y="7015"/>
                  <a:pt x="4355" y="10561"/>
                  <a:pt x="4828" y="9909"/>
                </a:cubicBezTo>
                <a:cubicBezTo>
                  <a:pt x="5168" y="9413"/>
                  <a:pt x="5353" y="7745"/>
                  <a:pt x="5527" y="6493"/>
                </a:cubicBezTo>
                <a:cubicBezTo>
                  <a:pt x="5653" y="5606"/>
                  <a:pt x="5786" y="4745"/>
                  <a:pt x="5907" y="3833"/>
                </a:cubicBezTo>
                <a:cubicBezTo>
                  <a:pt x="5993" y="3181"/>
                  <a:pt x="6086" y="2321"/>
                  <a:pt x="6253" y="2060"/>
                </a:cubicBezTo>
                <a:cubicBezTo>
                  <a:pt x="6478" y="1695"/>
                  <a:pt x="6634" y="2634"/>
                  <a:pt x="6744" y="3364"/>
                </a:cubicBezTo>
                <a:cubicBezTo>
                  <a:pt x="6899" y="4460"/>
                  <a:pt x="7038" y="5606"/>
                  <a:pt x="7204" y="6675"/>
                </a:cubicBezTo>
                <a:cubicBezTo>
                  <a:pt x="7286" y="7223"/>
                  <a:pt x="7372" y="7770"/>
                  <a:pt x="7505" y="8083"/>
                </a:cubicBezTo>
                <a:cubicBezTo>
                  <a:pt x="7741" y="8657"/>
                  <a:pt x="7978" y="6754"/>
                  <a:pt x="8093" y="6050"/>
                </a:cubicBezTo>
                <a:cubicBezTo>
                  <a:pt x="8226" y="5268"/>
                  <a:pt x="8436" y="4242"/>
                  <a:pt x="8730" y="4321"/>
                </a:cubicBezTo>
                <a:cubicBezTo>
                  <a:pt x="9214" y="4529"/>
                  <a:pt x="9325" y="5982"/>
                  <a:pt x="10000" y="6190"/>
                </a:cubicBezTo>
              </a:path>
            </a:pathLst>
          </a:custGeom>
          <a:noFill/>
          <a:ln w="19050" cap="rnd">
            <a:gradFill flip="none" rotWithShape="1">
              <a:gsLst>
                <a:gs pos="0">
                  <a:schemeClr val="bg1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5DCD6CE7-24FB-466D-9503-F9FDDD4D187F}"/>
              </a:ext>
            </a:extLst>
          </p:cNvPr>
          <p:cNvGrpSpPr/>
          <p:nvPr/>
        </p:nvGrpSpPr>
        <p:grpSpPr>
          <a:xfrm>
            <a:off x="4653464" y="1908712"/>
            <a:ext cx="336987" cy="419898"/>
            <a:chOff x="5893744" y="1229264"/>
            <a:chExt cx="401336" cy="697321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perspectiveHeroicExtremeLeftFacing">
              <a:rot lat="0" lon="2400000" rev="19800000"/>
            </a:camera>
            <a:lightRig rig="threePt" dir="t"/>
          </a:scene3d>
        </p:grpSpPr>
        <p:grpSp>
          <p:nvGrpSpPr>
            <p:cNvPr id="43" name="Group 42">
              <a:extLst>
                <a:ext uri="{FF2B5EF4-FFF2-40B4-BE49-F238E27FC236}">
                  <a16:creationId xmlns="" xmlns:a16="http://schemas.microsoft.com/office/drawing/2014/main" id="{122E5B47-8A82-4964-B917-0A8795B273D0}"/>
                </a:ext>
              </a:extLst>
            </p:cNvPr>
            <p:cNvGrpSpPr/>
            <p:nvPr/>
          </p:nvGrpSpPr>
          <p:grpSpPr>
            <a:xfrm>
              <a:off x="5893744" y="1229264"/>
              <a:ext cx="401336" cy="697321"/>
              <a:chOff x="5778500" y="1427163"/>
              <a:chExt cx="635000" cy="1103313"/>
            </a:xfrm>
          </p:grpSpPr>
          <p:sp>
            <p:nvSpPr>
              <p:cNvPr id="45" name="Freeform 15">
                <a:extLst>
                  <a:ext uri="{FF2B5EF4-FFF2-40B4-BE49-F238E27FC236}">
                    <a16:creationId xmlns="" xmlns:a16="http://schemas.microsoft.com/office/drawing/2014/main" id="{C00B4D14-557B-4F90-B753-D3166D7D4A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Freeform 16">
                <a:extLst>
                  <a:ext uri="{FF2B5EF4-FFF2-40B4-BE49-F238E27FC236}">
                    <a16:creationId xmlns="" xmlns:a16="http://schemas.microsoft.com/office/drawing/2014/main" id="{0A278823-7917-4142-8D69-D0387F2A1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4" name="Rectangle: Rounded Corners 43">
              <a:extLst>
                <a:ext uri="{FF2B5EF4-FFF2-40B4-BE49-F238E27FC236}">
                  <a16:creationId xmlns="" xmlns:a16="http://schemas.microsoft.com/office/drawing/2014/main" id="{3F9CBDF2-1657-432C-A952-8342FCBFB2AE}"/>
                </a:ext>
              </a:extLst>
            </p:cNvPr>
            <p:cNvSpPr/>
            <p:nvPr/>
          </p:nvSpPr>
          <p:spPr>
            <a:xfrm>
              <a:off x="5985004" y="1293777"/>
              <a:ext cx="218816" cy="4069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019DC7C-D77E-4DA3-9926-752290E3E3EC}"/>
              </a:ext>
            </a:extLst>
          </p:cNvPr>
          <p:cNvSpPr txBox="1"/>
          <p:nvPr/>
        </p:nvSpPr>
        <p:spPr>
          <a:xfrm>
            <a:off x="6958508" y="3108411"/>
            <a:ext cx="2347800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IN" sz="5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  <a:endParaRPr lang="en-IN" sz="5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715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FFFFFF"/>
      </a:dk2>
      <a:lt2>
        <a:srgbClr val="EEECE1"/>
      </a:lt2>
      <a:accent1>
        <a:srgbClr val="ABABAB"/>
      </a:accent1>
      <a:accent2>
        <a:srgbClr val="0000FF"/>
      </a:accent2>
      <a:accent3>
        <a:srgbClr val="0058E9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6870</TotalTime>
  <Words>289</Words>
  <Application>Microsoft Office PowerPoint</Application>
  <PresentationFormat>Custom</PresentationFormat>
  <Paragraphs>71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Bodoni MT</vt:lpstr>
      <vt:lpstr>Calibri</vt:lpstr>
      <vt:lpstr>Gadugi</vt:lpstr>
      <vt:lpstr>Open Sans</vt:lpstr>
      <vt:lpstr>Segoe UI</vt:lpstr>
      <vt:lpstr>Office Theme</vt:lpstr>
      <vt:lpstr>Speech Language Recognition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and Tactics PowerPoint template</dc:title>
  <dc:creator>Julian</dc:creator>
  <cp:lastModifiedBy>DELL</cp:lastModifiedBy>
  <cp:revision>136</cp:revision>
  <dcterms:created xsi:type="dcterms:W3CDTF">2013-09-12T13:05:01Z</dcterms:created>
  <dcterms:modified xsi:type="dcterms:W3CDTF">2022-08-05T11:25:53Z</dcterms:modified>
</cp:coreProperties>
</file>