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36275ba3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36275ba3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63580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363580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63580a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63580a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4590e9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4590e9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21075" y="1649575"/>
            <a:ext cx="6345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NBA Playoff Runs with Advanced Metrics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52145"/>
            <a:ext cx="53613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418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Craig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43375"/>
            <a:ext cx="52596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can we look at historical team data to better understand what makes a successful NBA team in the postseason?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Model Specifics:</a:t>
            </a:r>
            <a:r>
              <a:rPr lang="en" sz="1600"/>
              <a:t> Ordinal Logistic Regression model, 6 buckets (Championship, Finals, Conference Finals, </a:t>
            </a:r>
            <a:r>
              <a:rPr lang="en" sz="1600"/>
              <a:t>Second Round, First Round, Playoffs Missed)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Metrics Used:</a:t>
            </a:r>
            <a:r>
              <a:rPr lang="en" sz="1600"/>
              <a:t> Offensive BPI, Defensive BPI, Team, Season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050" y="1503225"/>
            <a:ext cx="2640275" cy="2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67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953625"/>
            <a:ext cx="6277001" cy="38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46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+ findings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009575"/>
            <a:ext cx="7505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Two models looked at for consideration: a simplified model that considered only offensive &amp; defensive performance when looking at playoff success, &amp; a full model that also considered team &amp; season as predictive inputs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decision was made to use the </a:t>
            </a:r>
            <a:r>
              <a:rPr b="1" lang="en" sz="1600"/>
              <a:t>simplified model </a:t>
            </a:r>
            <a:r>
              <a:rPr lang="en" sz="1600"/>
              <a:t>for the deployed application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00" y="2731150"/>
            <a:ext cx="6038599" cy="1837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2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Application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0" y="2507375"/>
            <a:ext cx="4218020" cy="21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725" y="2507375"/>
            <a:ext cx="4481900" cy="21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577325" y="1207150"/>
            <a:ext cx="7935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final deployed application takes in two inputs, &amp; produces a prediction &amp; a visual depiction the likelihood of each outcome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Currently deployed at https://3r3ehm-robert-craig.shinyapps.io/shiny-app/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