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331CCA6-A863-46C1-95D9-A4E9213E4E1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A552DEF-FA20-408D-B806-CF7BE4F05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39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1CCA6-A863-46C1-95D9-A4E9213E4E1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52DEF-FA20-408D-B806-CF7BE4F05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412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1CCA6-A863-46C1-95D9-A4E9213E4E1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52DEF-FA20-408D-B806-CF7BE4F05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69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1CCA6-A863-46C1-95D9-A4E9213E4E1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52DEF-FA20-408D-B806-CF7BE4F05E67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5026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1CCA6-A863-46C1-95D9-A4E9213E4E1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52DEF-FA20-408D-B806-CF7BE4F05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3839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1CCA6-A863-46C1-95D9-A4E9213E4E1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52DEF-FA20-408D-B806-CF7BE4F05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28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1CCA6-A863-46C1-95D9-A4E9213E4E1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52DEF-FA20-408D-B806-CF7BE4F05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88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1CCA6-A863-46C1-95D9-A4E9213E4E1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52DEF-FA20-408D-B806-CF7BE4F05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204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1CCA6-A863-46C1-95D9-A4E9213E4E1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52DEF-FA20-408D-B806-CF7BE4F05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35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1CCA6-A863-46C1-95D9-A4E9213E4E1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52DEF-FA20-408D-B806-CF7BE4F05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731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1CCA6-A863-46C1-95D9-A4E9213E4E1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52DEF-FA20-408D-B806-CF7BE4F05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884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1CCA6-A863-46C1-95D9-A4E9213E4E1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52DEF-FA20-408D-B806-CF7BE4F05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034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1CCA6-A863-46C1-95D9-A4E9213E4E1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52DEF-FA20-408D-B806-CF7BE4F05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14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1CCA6-A863-46C1-95D9-A4E9213E4E1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52DEF-FA20-408D-B806-CF7BE4F05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1CCA6-A863-46C1-95D9-A4E9213E4E1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52DEF-FA20-408D-B806-CF7BE4F05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748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1CCA6-A863-46C1-95D9-A4E9213E4E1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52DEF-FA20-408D-B806-CF7BE4F05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46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1CCA6-A863-46C1-95D9-A4E9213E4E1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52DEF-FA20-408D-B806-CF7BE4F05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51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1CCA6-A863-46C1-95D9-A4E9213E4E1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52DEF-FA20-408D-B806-CF7BE4F05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066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irenx.ir/" TargetMode="External"/><Relationship Id="rId2" Type="http://schemas.openxmlformats.org/officeDocument/2006/relationships/hyperlink" Target="https://roboeq.ir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Rdabbaghi" TargetMode="External"/><Relationship Id="rId4" Type="http://schemas.openxmlformats.org/officeDocument/2006/relationships/hyperlink" Target="https://docs.arduino.cc/hardware/uno-rev3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78925-1075-91A4-8142-E38D7CFFB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0"/>
            <a:ext cx="12192000" cy="1109272"/>
          </a:xfrm>
        </p:spPr>
        <p:txBody>
          <a:bodyPr/>
          <a:lstStyle/>
          <a:p>
            <a:pPr algn="ctr" rtl="1"/>
            <a:r>
              <a:rPr lang="fa-IR" dirty="0">
                <a:cs typeface="B Titr" panose="00000700000000000000" pitchFamily="2" charset="-78"/>
              </a:rPr>
              <a:t>بسم الله الرحمن الرحیم 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F2AEEC-B910-A7B7-2FBD-73B7DD5C69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109272"/>
            <a:ext cx="12192000" cy="5748728"/>
          </a:xfrm>
        </p:spPr>
        <p:txBody>
          <a:bodyPr>
            <a:normAutofit/>
          </a:bodyPr>
          <a:lstStyle/>
          <a:p>
            <a:pPr algn="ctr" rtl="1"/>
            <a:r>
              <a:rPr lang="fa-IR" sz="3600" dirty="0">
                <a:cs typeface="B Nazanin" panose="00000400000000000000" pitchFamily="2" charset="-78"/>
              </a:rPr>
              <a:t>درس : اینترنت اشیا </a:t>
            </a:r>
            <a:br>
              <a:rPr lang="fa-IR" sz="3600" dirty="0">
                <a:cs typeface="B Nazanin" panose="00000400000000000000" pitchFamily="2" charset="-78"/>
              </a:rPr>
            </a:br>
            <a:r>
              <a:rPr lang="fa-IR" sz="3600" dirty="0">
                <a:cs typeface="B Nazanin" panose="00000400000000000000" pitchFamily="2" charset="-78"/>
              </a:rPr>
              <a:t>استاد : جناب آقای دکتر شهریاری </a:t>
            </a:r>
          </a:p>
          <a:p>
            <a:pPr algn="ctr" rtl="1"/>
            <a:r>
              <a:rPr lang="fa-IR" sz="3600" dirty="0">
                <a:cs typeface="B Nazanin" panose="00000400000000000000" pitchFamily="2" charset="-78"/>
              </a:rPr>
              <a:t>تهیه کننده</a:t>
            </a:r>
            <a:r>
              <a:rPr lang="en-US" sz="3600" dirty="0">
                <a:cs typeface="B Nazanin" panose="00000400000000000000" pitchFamily="2" charset="-78"/>
              </a:rPr>
              <a:t> </a:t>
            </a:r>
            <a:r>
              <a:rPr lang="fa-IR" sz="3600">
                <a:cs typeface="B Nazanin" panose="00000400000000000000" pitchFamily="2" charset="-78"/>
              </a:rPr>
              <a:t>مطالب </a:t>
            </a:r>
            <a:r>
              <a:rPr lang="fa-IR" sz="3600" dirty="0">
                <a:cs typeface="B Nazanin" panose="00000400000000000000" pitchFamily="2" charset="-78"/>
              </a:rPr>
              <a:t>: سپهر صابر </a:t>
            </a:r>
          </a:p>
          <a:p>
            <a:pPr algn="ctr" rtl="1"/>
            <a:r>
              <a:rPr lang="fa-IR" sz="3600" dirty="0">
                <a:cs typeface="B Nazanin" panose="00000400000000000000" pitchFamily="2" charset="-78"/>
              </a:rPr>
              <a:t>ارائه دهنده : رضا دباغی </a:t>
            </a:r>
          </a:p>
          <a:p>
            <a:pPr algn="ctr" rtl="1"/>
            <a:endParaRPr lang="fa-IR" sz="36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62525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ircuit board with wires and a blue ball&#10;&#10;Description automatically generated">
            <a:extLst>
              <a:ext uri="{FF2B5EF4-FFF2-40B4-BE49-F238E27FC236}">
                <a16:creationId xmlns:a16="http://schemas.microsoft.com/office/drawing/2014/main" id="{F342840E-48DE-2B58-9D8F-C6EB56ACF0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205" y="0"/>
            <a:ext cx="8784008" cy="6857358"/>
          </a:xfrm>
        </p:spPr>
      </p:pic>
    </p:spTree>
    <p:extLst>
      <p:ext uri="{BB962C8B-B14F-4D97-AF65-F5344CB8AC3E}">
        <p14:creationId xmlns:p14="http://schemas.microsoft.com/office/powerpoint/2010/main" val="2472571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ircuit board with wires&#10;&#10;Description automatically generated">
            <a:extLst>
              <a:ext uri="{FF2B5EF4-FFF2-40B4-BE49-F238E27FC236}">
                <a16:creationId xmlns:a16="http://schemas.microsoft.com/office/drawing/2014/main" id="{8D8E18B1-CD53-A3D6-1C0E-A58DF56FDD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170" y="26232"/>
            <a:ext cx="9865600" cy="6831767"/>
          </a:xfrm>
        </p:spPr>
      </p:pic>
    </p:spTree>
    <p:extLst>
      <p:ext uri="{BB962C8B-B14F-4D97-AF65-F5344CB8AC3E}">
        <p14:creationId xmlns:p14="http://schemas.microsoft.com/office/powerpoint/2010/main" val="2317713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083D0-D992-8B93-6E97-EEC2D5F7F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/>
              <a:t>منابع :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ED2CE-9309-7AD2-D630-CF66EDE5E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https://roboeq.ir</a:t>
            </a:r>
            <a:endParaRPr lang="en-US" dirty="0"/>
          </a:p>
          <a:p>
            <a:r>
              <a:rPr lang="en-US" dirty="0">
                <a:hlinkClick r:id="rId3"/>
              </a:rPr>
              <a:t>https://irenx.ir</a:t>
            </a:r>
            <a:endParaRPr lang="en-US" dirty="0"/>
          </a:p>
          <a:p>
            <a:r>
              <a:rPr lang="en-US" dirty="0">
                <a:hlinkClick r:id="rId4"/>
              </a:rPr>
              <a:t>https://docs.arduino.cc/hardware/uno-rev3/</a:t>
            </a:r>
            <a:endParaRPr lang="en-US" dirty="0"/>
          </a:p>
          <a:p>
            <a:r>
              <a:rPr lang="en-US" dirty="0">
                <a:hlinkClick r:id="rId5"/>
              </a:rPr>
              <a:t>https://github.com/Rdabbaghi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029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ABF59-A5A5-11F0-74EE-C2029E5C6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 rtl="1"/>
            <a:r>
              <a:rPr lang="fa-IR" sz="8800" b="1" dirty="0">
                <a:cs typeface="B Kamran" panose="00000400000000000000" pitchFamily="2" charset="-78"/>
              </a:rPr>
              <a:t>ممنون از توجه شما </a:t>
            </a:r>
            <a:endParaRPr lang="en-US" sz="8800" b="1" dirty="0">
              <a:cs typeface="B Kamr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02136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9F7BA-2E4E-DBE4-69C9-950869205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/>
              <a:t>قطعات استفاده شده در پروژه :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9A0A6-DB92-84B7-E2F7-D2526CA0F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/>
              <a:t>برد آموزشی آردیونو </a:t>
            </a:r>
          </a:p>
          <a:p>
            <a:pPr algn="r" rtl="1"/>
            <a:r>
              <a:rPr lang="fa-IR" dirty="0"/>
              <a:t>ماژول بلوتوث </a:t>
            </a:r>
            <a:r>
              <a:rPr lang="en-US" dirty="0"/>
              <a:t>HM-10</a:t>
            </a:r>
          </a:p>
          <a:p>
            <a:pPr algn="r" rtl="1"/>
            <a:r>
              <a:rPr lang="fa-IR" dirty="0"/>
              <a:t> ماژول دود و گاز </a:t>
            </a:r>
            <a:r>
              <a:rPr lang="en-US" dirty="0"/>
              <a:t> MQ-9 </a:t>
            </a:r>
          </a:p>
          <a:p>
            <a:pPr algn="r" rtl="1"/>
            <a:r>
              <a:rPr lang="fa-IR" dirty="0"/>
              <a:t>بازر </a:t>
            </a:r>
          </a:p>
          <a:p>
            <a:pPr algn="r" rtl="1"/>
            <a:r>
              <a:rPr lang="fa-IR" dirty="0"/>
              <a:t>ماژول رله 5 ولت دو کاناله</a:t>
            </a:r>
          </a:p>
          <a:p>
            <a:pPr algn="r" rtl="1"/>
            <a:r>
              <a:rPr lang="fa-IR" dirty="0"/>
              <a:t>فن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61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blue circuit board with black and white wires&#10;&#10;Description automatically generated">
            <a:extLst>
              <a:ext uri="{FF2B5EF4-FFF2-40B4-BE49-F238E27FC236}">
                <a16:creationId xmlns:a16="http://schemas.microsoft.com/office/drawing/2014/main" id="{F618D59B-A747-7977-0C2A-F748AA6C75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688" y="0"/>
            <a:ext cx="6670624" cy="6858000"/>
          </a:xfrm>
        </p:spPr>
      </p:pic>
    </p:spTree>
    <p:extLst>
      <p:ext uri="{BB962C8B-B14F-4D97-AF65-F5344CB8AC3E}">
        <p14:creationId xmlns:p14="http://schemas.microsoft.com/office/powerpoint/2010/main" val="3162263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-up of a microchip&#10;&#10;Description automatically generated">
            <a:extLst>
              <a:ext uri="{FF2B5EF4-FFF2-40B4-BE49-F238E27FC236}">
                <a16:creationId xmlns:a16="http://schemas.microsoft.com/office/drawing/2014/main" id="{5A99DB52-209B-C02B-85B6-DCB8CEC041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746" y="1"/>
            <a:ext cx="6844115" cy="6858000"/>
          </a:xfrm>
        </p:spPr>
      </p:pic>
    </p:spTree>
    <p:extLst>
      <p:ext uri="{BB962C8B-B14F-4D97-AF65-F5344CB8AC3E}">
        <p14:creationId xmlns:p14="http://schemas.microsoft.com/office/powerpoint/2010/main" val="584004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mall metal object with a round metal object&#10;&#10;Description automatically generated">
            <a:extLst>
              <a:ext uri="{FF2B5EF4-FFF2-40B4-BE49-F238E27FC236}">
                <a16:creationId xmlns:a16="http://schemas.microsoft.com/office/drawing/2014/main" id="{1B9B2DE7-5363-A450-9B74-10B5808DA0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874" y="0"/>
            <a:ext cx="7009007" cy="6858000"/>
          </a:xfrm>
        </p:spPr>
      </p:pic>
    </p:spTree>
    <p:extLst>
      <p:ext uri="{BB962C8B-B14F-4D97-AF65-F5344CB8AC3E}">
        <p14:creationId xmlns:p14="http://schemas.microsoft.com/office/powerpoint/2010/main" val="1561535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black round device with metal pins&#10;&#10;Description automatically generated with medium confidence">
            <a:extLst>
              <a:ext uri="{FF2B5EF4-FFF2-40B4-BE49-F238E27FC236}">
                <a16:creationId xmlns:a16="http://schemas.microsoft.com/office/drawing/2014/main" id="{7AAD4249-E6DE-2566-755B-371648A7C2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504" y="0"/>
            <a:ext cx="7135319" cy="6858000"/>
          </a:xfrm>
        </p:spPr>
      </p:pic>
    </p:spTree>
    <p:extLst>
      <p:ext uri="{BB962C8B-B14F-4D97-AF65-F5344CB8AC3E}">
        <p14:creationId xmlns:p14="http://schemas.microsoft.com/office/powerpoint/2010/main" val="416125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blue circuit board with wires&#10;&#10;Description automatically generated">
            <a:extLst>
              <a:ext uri="{FF2B5EF4-FFF2-40B4-BE49-F238E27FC236}">
                <a16:creationId xmlns:a16="http://schemas.microsoft.com/office/drawing/2014/main" id="{ABD00C0B-1A29-8F4D-B561-91D4564D2D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36640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black fan with red wires&#10;&#10;Description automatically generated">
            <a:extLst>
              <a:ext uri="{FF2B5EF4-FFF2-40B4-BE49-F238E27FC236}">
                <a16:creationId xmlns:a16="http://schemas.microsoft.com/office/drawing/2014/main" id="{8F9DCF16-D724-C42E-607C-FFF130003E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483" y="0"/>
            <a:ext cx="8493034" cy="6874095"/>
          </a:xfrm>
        </p:spPr>
      </p:pic>
    </p:spTree>
    <p:extLst>
      <p:ext uri="{BB962C8B-B14F-4D97-AF65-F5344CB8AC3E}">
        <p14:creationId xmlns:p14="http://schemas.microsoft.com/office/powerpoint/2010/main" val="4138844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61AB2-F0A0-0C93-7DB6-2147C85E6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6227" y="0"/>
            <a:ext cx="9905998" cy="1478570"/>
          </a:xfrm>
        </p:spPr>
        <p:txBody>
          <a:bodyPr/>
          <a:lstStyle/>
          <a:p>
            <a:pPr algn="r" rtl="1"/>
            <a:r>
              <a:rPr lang="fa-IR" dirty="0">
                <a:cs typeface="B Titr" panose="00000700000000000000" pitchFamily="2" charset="-78"/>
              </a:rPr>
              <a:t>شماتیک ها و روش متصل نمودن : </a:t>
            </a:r>
            <a:endParaRPr lang="en-US" dirty="0">
              <a:cs typeface="B Titr" panose="00000700000000000000" pitchFamily="2" charset="-78"/>
            </a:endParaRPr>
          </a:p>
        </p:txBody>
      </p:sp>
      <p:pic>
        <p:nvPicPr>
          <p:cNvPr id="5" name="Content Placeholder 4" descr="A circuit board with wires&#10;&#10;Description automatically generated">
            <a:extLst>
              <a:ext uri="{FF2B5EF4-FFF2-40B4-BE49-F238E27FC236}">
                <a16:creationId xmlns:a16="http://schemas.microsoft.com/office/drawing/2014/main" id="{53868FCD-0CD0-CF77-7FE0-2F7E55EC15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227" y="1489812"/>
            <a:ext cx="9035906" cy="5368187"/>
          </a:xfrm>
        </p:spPr>
      </p:pic>
    </p:spTree>
    <p:extLst>
      <p:ext uri="{BB962C8B-B14F-4D97-AF65-F5344CB8AC3E}">
        <p14:creationId xmlns:p14="http://schemas.microsoft.com/office/powerpoint/2010/main" val="29344436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36</TotalTime>
  <Words>94</Words>
  <Application>Microsoft Office PowerPoint</Application>
  <PresentationFormat>Widescreen</PresentationFormat>
  <Paragraphs>18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B Kamran</vt:lpstr>
      <vt:lpstr>B Nazanin</vt:lpstr>
      <vt:lpstr>B Titr</vt:lpstr>
      <vt:lpstr>Tw Cen MT</vt:lpstr>
      <vt:lpstr>Circuit</vt:lpstr>
      <vt:lpstr>بسم الله الرحمن الرحیم </vt:lpstr>
      <vt:lpstr>قطعات استفاده شده در پروژه 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شماتیک ها و روش متصل نمودن : </vt:lpstr>
      <vt:lpstr>PowerPoint Presentation</vt:lpstr>
      <vt:lpstr>PowerPoint Presentation</vt:lpstr>
      <vt:lpstr>منابع : </vt:lpstr>
      <vt:lpstr>ممنون از توجه شما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Sajad</dc:creator>
  <cp:lastModifiedBy>Sajad</cp:lastModifiedBy>
  <cp:revision>2</cp:revision>
  <dcterms:created xsi:type="dcterms:W3CDTF">2024-12-11T12:23:49Z</dcterms:created>
  <dcterms:modified xsi:type="dcterms:W3CDTF">2024-12-11T13:00:30Z</dcterms:modified>
</cp:coreProperties>
</file>