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94648"/>
  </p:normalViewPr>
  <p:slideViewPr>
    <p:cSldViewPr snapToGrid="0">
      <p:cViewPr varScale="1">
        <p:scale>
          <a:sx n="66" d="100"/>
          <a:sy n="66" d="100"/>
        </p:scale>
        <p:origin x="216"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4/26/23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03307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4/26/23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175654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70705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56036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75043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47638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4/26/23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814563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47447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924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327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8482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177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559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3296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4/26/23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3382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898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4/26/23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8480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4/26/23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5350594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4961B61-03D2-49E9-BD4B-B3A93E5A2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F719563D-93CB-4148-9B1C-AB39FA117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34" name="Picture 3" descr="Colorful liquid art">
            <a:extLst>
              <a:ext uri="{FF2B5EF4-FFF2-40B4-BE49-F238E27FC236}">
                <a16:creationId xmlns:a16="http://schemas.microsoft.com/office/drawing/2014/main" id="{05611CC3-448B-035C-47DC-86756DE6FC42}"/>
              </a:ext>
            </a:extLst>
          </p:cNvPr>
          <p:cNvPicPr>
            <a:picLocks noChangeAspect="1"/>
          </p:cNvPicPr>
          <p:nvPr/>
        </p:nvPicPr>
        <p:blipFill rotWithShape="1">
          <a:blip r:embed="rId4">
            <a:alphaModFix amt="20000"/>
          </a:blip>
          <a:srcRect t="9954" b="9689"/>
          <a:stretch/>
        </p:blipFill>
        <p:spPr>
          <a:xfrm>
            <a:off x="1" y="10"/>
            <a:ext cx="12191999" cy="6857989"/>
          </a:xfrm>
          <a:prstGeom prst="rect">
            <a:avLst/>
          </a:prstGeom>
        </p:spPr>
      </p:pic>
      <p:sp>
        <p:nvSpPr>
          <p:cNvPr id="43" name="Rectangle 42">
            <a:extLst>
              <a:ext uri="{FF2B5EF4-FFF2-40B4-BE49-F238E27FC236}">
                <a16:creationId xmlns:a16="http://schemas.microsoft.com/office/drawing/2014/main" id="{E8AF3458-709F-4682-8E3C-FA8FECC8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B866FA40-AAAD-B7A2-C2BE-2F0B9E8E93E1}"/>
              </a:ext>
            </a:extLst>
          </p:cNvPr>
          <p:cNvSpPr>
            <a:spLocks noGrp="1"/>
          </p:cNvSpPr>
          <p:nvPr>
            <p:ph type="ctrTitle"/>
          </p:nvPr>
        </p:nvSpPr>
        <p:spPr>
          <a:xfrm>
            <a:off x="1922991" y="2298700"/>
            <a:ext cx="8347076" cy="1595952"/>
          </a:xfrm>
        </p:spPr>
        <p:txBody>
          <a:bodyPr>
            <a:normAutofit/>
          </a:bodyPr>
          <a:lstStyle/>
          <a:p>
            <a:pPr algn="ctr"/>
            <a:r>
              <a:rPr lang="en-US"/>
              <a:t>Software Analyzer</a:t>
            </a:r>
          </a:p>
        </p:txBody>
      </p:sp>
      <p:sp>
        <p:nvSpPr>
          <p:cNvPr id="3" name="Subtitle 2">
            <a:extLst>
              <a:ext uri="{FF2B5EF4-FFF2-40B4-BE49-F238E27FC236}">
                <a16:creationId xmlns:a16="http://schemas.microsoft.com/office/drawing/2014/main" id="{5C684ADA-B4C4-BED8-1EDC-DDF4FA24E279}"/>
              </a:ext>
            </a:extLst>
          </p:cNvPr>
          <p:cNvSpPr>
            <a:spLocks noGrp="1"/>
          </p:cNvSpPr>
          <p:nvPr>
            <p:ph type="subTitle" idx="1"/>
          </p:nvPr>
        </p:nvSpPr>
        <p:spPr>
          <a:xfrm>
            <a:off x="1918758" y="3894653"/>
            <a:ext cx="8355542" cy="664647"/>
          </a:xfrm>
        </p:spPr>
        <p:txBody>
          <a:bodyPr>
            <a:normAutofit/>
          </a:bodyPr>
          <a:lstStyle/>
          <a:p>
            <a:pPr algn="ctr"/>
            <a:r>
              <a:rPr lang="en-US" dirty="0"/>
              <a:t>Rabriele Daniels</a:t>
            </a:r>
            <a:endParaRPr lang="en-US"/>
          </a:p>
        </p:txBody>
      </p:sp>
    </p:spTree>
    <p:extLst>
      <p:ext uri="{BB962C8B-B14F-4D97-AF65-F5344CB8AC3E}">
        <p14:creationId xmlns:p14="http://schemas.microsoft.com/office/powerpoint/2010/main" val="27879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9EE3-BB24-BB13-6E23-21CA7BF31D8E}"/>
              </a:ext>
            </a:extLst>
          </p:cNvPr>
          <p:cNvSpPr>
            <a:spLocks noGrp="1"/>
          </p:cNvSpPr>
          <p:nvPr>
            <p:ph type="title"/>
          </p:nvPr>
        </p:nvSpPr>
        <p:spPr>
          <a:xfrm>
            <a:off x="685802" y="609600"/>
            <a:ext cx="6282266" cy="1456267"/>
          </a:xfrm>
        </p:spPr>
        <p:txBody>
          <a:bodyPr>
            <a:normAutofit/>
          </a:bodyPr>
          <a:lstStyle/>
          <a:p>
            <a:r>
              <a:rPr lang="en-US" dirty="0"/>
              <a:t>What is this?</a:t>
            </a:r>
          </a:p>
        </p:txBody>
      </p:sp>
      <p:sp>
        <p:nvSpPr>
          <p:cNvPr id="3" name="Content Placeholder 2">
            <a:extLst>
              <a:ext uri="{FF2B5EF4-FFF2-40B4-BE49-F238E27FC236}">
                <a16:creationId xmlns:a16="http://schemas.microsoft.com/office/drawing/2014/main" id="{45AF9C41-CBE1-AA4B-A55F-DBF7AB9C71B1}"/>
              </a:ext>
            </a:extLst>
          </p:cNvPr>
          <p:cNvSpPr>
            <a:spLocks noGrp="1"/>
          </p:cNvSpPr>
          <p:nvPr>
            <p:ph idx="1"/>
          </p:nvPr>
        </p:nvSpPr>
        <p:spPr>
          <a:xfrm>
            <a:off x="685802" y="2142067"/>
            <a:ext cx="6282266" cy="3649133"/>
          </a:xfrm>
        </p:spPr>
        <p:txBody>
          <a:bodyPr>
            <a:normAutofit/>
          </a:bodyPr>
          <a:lstStyle/>
          <a:p>
            <a:r>
              <a:rPr lang="en-US" dirty="0"/>
              <a:t>This will be software that can find code related to what a consumer is searching for and will also check for any malicious files and deal with those accordingly. This software will help people not only be able to research to find answers but will also act as an internal security mechanism that can analyze and stop malware from corrupting the integrity of the consumer’s device.</a:t>
            </a:r>
          </a:p>
        </p:txBody>
      </p:sp>
      <p:pic>
        <p:nvPicPr>
          <p:cNvPr id="4" name="Picture 3">
            <a:extLst>
              <a:ext uri="{FF2B5EF4-FFF2-40B4-BE49-F238E27FC236}">
                <a16:creationId xmlns:a16="http://schemas.microsoft.com/office/drawing/2014/main" id="{1B4CB47A-DAC8-7149-D8BB-21240CC6432E}"/>
              </a:ext>
            </a:extLst>
          </p:cNvPr>
          <p:cNvPicPr>
            <a:picLocks noChangeAspect="1"/>
          </p:cNvPicPr>
          <p:nvPr/>
        </p:nvPicPr>
        <p:blipFill>
          <a:blip r:embed="rId3"/>
          <a:stretch>
            <a:fillRect/>
          </a:stretch>
        </p:blipFill>
        <p:spPr>
          <a:xfrm>
            <a:off x="7590936" y="1896804"/>
            <a:ext cx="3445714" cy="298819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62465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75</TotalTime>
  <Words>76</Words>
  <Application>Microsoft Macintosh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Celestial</vt:lpstr>
      <vt:lpstr>Software Analyzer</vt:lpstr>
      <vt:lpstr>What is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Rabriele Daniels</dc:creator>
  <cp:lastModifiedBy>Rabriele Daniels</cp:lastModifiedBy>
  <cp:revision>2</cp:revision>
  <dcterms:created xsi:type="dcterms:W3CDTF">2023-04-26T16:38:11Z</dcterms:created>
  <dcterms:modified xsi:type="dcterms:W3CDTF">2023-04-26T17:53:33Z</dcterms:modified>
</cp:coreProperties>
</file>